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259.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slides/slide237.xml" ContentType="application/vnd.openxmlformats-officedocument.presentationml.slide+xml"/>
  <Override PartName="/ppt/slides/slide284.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slides/slide262.xml" ContentType="application/vnd.openxmlformats-officedocument.presentationml.slide+xml"/>
  <Override PartName="/ppt/slides/slide273.xml" ContentType="application/vnd.openxmlformats-officedocument.presentationml.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slideLayouts/slideLayout21.xml" ContentType="application/vnd.openxmlformats-officedocument.presentationml.slideLayout+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78.xml" ContentType="application/vnd.openxmlformats-officedocument.presentationml.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Override PartName="/ppt/slides/slide281.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Override PartName="/ppt/slides/slide4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s/slide239.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theme/theme4.xml" ContentType="application/vnd.openxmlformats-officedocument.them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46.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35.xml" ContentType="application/vnd.openxmlformats-officedocument.presentationml.slide+xml"/>
  <Override PartName="/ppt/slides/slide253.xml" ContentType="application/vnd.openxmlformats-officedocument.presentationml.slide+xml"/>
  <Override PartName="/ppt/slides/slide282.xml" ContentType="application/vnd.openxmlformats-officedocument.presentationml.slide+xml"/>
  <Default Extension="jpeg" ContentType="image/jpeg"/>
  <Override PartName="/ppt/slideLayouts/slideLayout16.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42.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Layouts/slideLayout20.xml" ContentType="application/vnd.openxmlformats-officedocument.presentationml.slideLayout+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Default Extension="doc" ContentType="application/msword"/>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Layouts/slideLayout14.xml" ContentType="application/vnd.openxmlformats-officedocument.presentationml.slideLayout+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theme/theme3.xml" ContentType="application/vnd.openxmlformats-officedocument.them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Layouts/slideLayout22.xml" ContentType="application/vnd.openxmlformats-officedocument.presentationml.slideLayout+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87"/>
  </p:notesMasterIdLst>
  <p:handoutMasterIdLst>
    <p:handoutMasterId r:id="rId288"/>
  </p:handoutMasterIdLst>
  <p:sldIdLst>
    <p:sldId id="1757" r:id="rId3"/>
    <p:sldId id="1052" r:id="rId4"/>
    <p:sldId id="1051" r:id="rId5"/>
    <p:sldId id="527" r:id="rId6"/>
    <p:sldId id="274" r:id="rId7"/>
    <p:sldId id="906" r:id="rId8"/>
    <p:sldId id="1558" r:id="rId9"/>
    <p:sldId id="1559" r:id="rId10"/>
    <p:sldId id="1560" r:id="rId11"/>
    <p:sldId id="1561" r:id="rId12"/>
    <p:sldId id="1562" r:id="rId13"/>
    <p:sldId id="740" r:id="rId14"/>
    <p:sldId id="823" r:id="rId15"/>
    <p:sldId id="1124" r:id="rId16"/>
    <p:sldId id="1465" r:id="rId17"/>
    <p:sldId id="1053" r:id="rId18"/>
    <p:sldId id="1466" r:id="rId19"/>
    <p:sldId id="1085" r:id="rId20"/>
    <p:sldId id="1467" r:id="rId21"/>
    <p:sldId id="1468" r:id="rId22"/>
    <p:sldId id="1753" r:id="rId23"/>
    <p:sldId id="1754" r:id="rId24"/>
    <p:sldId id="1564" r:id="rId25"/>
    <p:sldId id="1563" r:id="rId26"/>
    <p:sldId id="1565" r:id="rId27"/>
    <p:sldId id="1566" r:id="rId28"/>
    <p:sldId id="811" r:id="rId29"/>
    <p:sldId id="1470" r:id="rId30"/>
    <p:sldId id="1128" r:id="rId31"/>
    <p:sldId id="1752" r:id="rId32"/>
    <p:sldId id="1750" r:id="rId33"/>
    <p:sldId id="1472" r:id="rId34"/>
    <p:sldId id="1751" r:id="rId35"/>
    <p:sldId id="1473" r:id="rId36"/>
    <p:sldId id="1474" r:id="rId37"/>
    <p:sldId id="828" r:id="rId38"/>
    <p:sldId id="1475" r:id="rId39"/>
    <p:sldId id="1476" r:id="rId40"/>
    <p:sldId id="1477" r:id="rId41"/>
    <p:sldId id="1064" r:id="rId42"/>
    <p:sldId id="1478" r:id="rId43"/>
    <p:sldId id="1479" r:id="rId44"/>
    <p:sldId id="1567" r:id="rId45"/>
    <p:sldId id="1568" r:id="rId46"/>
    <p:sldId id="1569" r:id="rId47"/>
    <p:sldId id="1570" r:id="rId48"/>
    <p:sldId id="1571" r:id="rId49"/>
    <p:sldId id="1755" r:id="rId50"/>
    <p:sldId id="1572" r:id="rId51"/>
    <p:sldId id="1481" r:id="rId52"/>
    <p:sldId id="1256" r:id="rId53"/>
    <p:sldId id="1070" r:id="rId54"/>
    <p:sldId id="1071" r:id="rId55"/>
    <p:sldId id="1261" r:id="rId56"/>
    <p:sldId id="1573" r:id="rId57"/>
    <p:sldId id="1482" r:id="rId58"/>
    <p:sldId id="1574" r:id="rId59"/>
    <p:sldId id="1576" r:id="rId60"/>
    <p:sldId id="1577" r:id="rId61"/>
    <p:sldId id="1578" r:id="rId62"/>
    <p:sldId id="1579" r:id="rId63"/>
    <p:sldId id="1483" r:id="rId64"/>
    <p:sldId id="1487" r:id="rId65"/>
    <p:sldId id="1498" r:id="rId66"/>
    <p:sldId id="1580" r:id="rId67"/>
    <p:sldId id="1494" r:id="rId68"/>
    <p:sldId id="1756" r:id="rId69"/>
    <p:sldId id="1497" r:id="rId70"/>
    <p:sldId id="1499" r:id="rId71"/>
    <p:sldId id="1500" r:id="rId72"/>
    <p:sldId id="1501" r:id="rId73"/>
    <p:sldId id="1502" r:id="rId74"/>
    <p:sldId id="1503" r:id="rId75"/>
    <p:sldId id="1504" r:id="rId76"/>
    <p:sldId id="1505" r:id="rId77"/>
    <p:sldId id="1506" r:id="rId78"/>
    <p:sldId id="1581" r:id="rId79"/>
    <p:sldId id="1587" r:id="rId80"/>
    <p:sldId id="1583" r:id="rId81"/>
    <p:sldId id="1584" r:id="rId82"/>
    <p:sldId id="1585" r:id="rId83"/>
    <p:sldId id="1586" r:id="rId84"/>
    <p:sldId id="1588" r:id="rId85"/>
    <p:sldId id="1589" r:id="rId86"/>
    <p:sldId id="1507" r:id="rId87"/>
    <p:sldId id="1508" r:id="rId88"/>
    <p:sldId id="1509" r:id="rId89"/>
    <p:sldId id="1511" r:id="rId90"/>
    <p:sldId id="1590" r:id="rId91"/>
    <p:sldId id="1512" r:id="rId92"/>
    <p:sldId id="1591" r:id="rId93"/>
    <p:sldId id="1592" r:id="rId94"/>
    <p:sldId id="1593" r:id="rId95"/>
    <p:sldId id="1594" r:id="rId96"/>
    <p:sldId id="1595" r:id="rId97"/>
    <p:sldId id="1513" r:id="rId98"/>
    <p:sldId id="1514" r:id="rId99"/>
    <p:sldId id="1530" r:id="rId100"/>
    <p:sldId id="1515" r:id="rId101"/>
    <p:sldId id="1596" r:id="rId102"/>
    <p:sldId id="1597" r:id="rId103"/>
    <p:sldId id="1516" r:id="rId104"/>
    <p:sldId id="1531" r:id="rId105"/>
    <p:sldId id="1532" r:id="rId106"/>
    <p:sldId id="1517" r:id="rId107"/>
    <p:sldId id="1518" r:id="rId108"/>
    <p:sldId id="1519" r:id="rId109"/>
    <p:sldId id="1521" r:id="rId110"/>
    <p:sldId id="1598" r:id="rId111"/>
    <p:sldId id="1599" r:id="rId112"/>
    <p:sldId id="1600" r:id="rId113"/>
    <p:sldId id="1601" r:id="rId114"/>
    <p:sldId id="1526" r:id="rId115"/>
    <p:sldId id="1527" r:id="rId116"/>
    <p:sldId id="1528" r:id="rId117"/>
    <p:sldId id="1529" r:id="rId118"/>
    <p:sldId id="1533" r:id="rId119"/>
    <p:sldId id="1602" r:id="rId120"/>
    <p:sldId id="1534" r:id="rId121"/>
    <p:sldId id="1603" r:id="rId122"/>
    <p:sldId id="1604" r:id="rId123"/>
    <p:sldId id="1605" r:id="rId124"/>
    <p:sldId id="1606" r:id="rId125"/>
    <p:sldId id="1607" r:id="rId126"/>
    <p:sldId id="1535" r:id="rId127"/>
    <p:sldId id="1551" r:id="rId128"/>
    <p:sldId id="1536" r:id="rId129"/>
    <p:sldId id="1552" r:id="rId130"/>
    <p:sldId id="1608" r:id="rId131"/>
    <p:sldId id="1609" r:id="rId132"/>
    <p:sldId id="1539" r:id="rId133"/>
    <p:sldId id="1540" r:id="rId134"/>
    <p:sldId id="1542" r:id="rId135"/>
    <p:sldId id="1553" r:id="rId136"/>
    <p:sldId id="1543" r:id="rId137"/>
    <p:sldId id="1554" r:id="rId138"/>
    <p:sldId id="1555" r:id="rId139"/>
    <p:sldId id="1544" r:id="rId140"/>
    <p:sldId id="1557" r:id="rId141"/>
    <p:sldId id="1556" r:id="rId142"/>
    <p:sldId id="1610" r:id="rId143"/>
    <p:sldId id="1611" r:id="rId144"/>
    <p:sldId id="1612" r:id="rId145"/>
    <p:sldId id="1614" r:id="rId146"/>
    <p:sldId id="1615" r:id="rId147"/>
    <p:sldId id="1613" r:id="rId148"/>
    <p:sldId id="1616" r:id="rId149"/>
    <p:sldId id="1617" r:id="rId150"/>
    <p:sldId id="1546" r:id="rId151"/>
    <p:sldId id="1547" r:id="rId152"/>
    <p:sldId id="1548" r:id="rId153"/>
    <p:sldId id="1550" r:id="rId154"/>
    <p:sldId id="1618" r:id="rId155"/>
    <p:sldId id="1619" r:id="rId156"/>
    <p:sldId id="1620" r:id="rId157"/>
    <p:sldId id="1621" r:id="rId158"/>
    <p:sldId id="1622" r:id="rId159"/>
    <p:sldId id="1623" r:id="rId160"/>
    <p:sldId id="1624" r:id="rId161"/>
    <p:sldId id="1625" r:id="rId162"/>
    <p:sldId id="1626" r:id="rId163"/>
    <p:sldId id="1627" r:id="rId164"/>
    <p:sldId id="1628" r:id="rId165"/>
    <p:sldId id="1629" r:id="rId166"/>
    <p:sldId id="1630" r:id="rId167"/>
    <p:sldId id="1631" r:id="rId168"/>
    <p:sldId id="1632" r:id="rId169"/>
    <p:sldId id="1633" r:id="rId170"/>
    <p:sldId id="1634" r:id="rId171"/>
    <p:sldId id="1635" r:id="rId172"/>
    <p:sldId id="1636" r:id="rId173"/>
    <p:sldId id="1637" r:id="rId174"/>
    <p:sldId id="1638" r:id="rId175"/>
    <p:sldId id="1639" r:id="rId176"/>
    <p:sldId id="1640" r:id="rId177"/>
    <p:sldId id="1641" r:id="rId178"/>
    <p:sldId id="1642" r:id="rId179"/>
    <p:sldId id="1643" r:id="rId180"/>
    <p:sldId id="1644" r:id="rId181"/>
    <p:sldId id="1645" r:id="rId182"/>
    <p:sldId id="1646" r:id="rId183"/>
    <p:sldId id="1647" r:id="rId184"/>
    <p:sldId id="1648" r:id="rId185"/>
    <p:sldId id="1649" r:id="rId186"/>
    <p:sldId id="1650" r:id="rId187"/>
    <p:sldId id="1651" r:id="rId188"/>
    <p:sldId id="1652" r:id="rId189"/>
    <p:sldId id="1653" r:id="rId190"/>
    <p:sldId id="1654" r:id="rId191"/>
    <p:sldId id="1655" r:id="rId192"/>
    <p:sldId id="1656" r:id="rId193"/>
    <p:sldId id="1657" r:id="rId194"/>
    <p:sldId id="1658" r:id="rId195"/>
    <p:sldId id="1659" r:id="rId196"/>
    <p:sldId id="1660" r:id="rId197"/>
    <p:sldId id="1661" r:id="rId198"/>
    <p:sldId id="1662" r:id="rId199"/>
    <p:sldId id="1663" r:id="rId200"/>
    <p:sldId id="1664" r:id="rId201"/>
    <p:sldId id="1665" r:id="rId202"/>
    <p:sldId id="1666" r:id="rId203"/>
    <p:sldId id="1667" r:id="rId204"/>
    <p:sldId id="1668" r:id="rId205"/>
    <p:sldId id="1669" r:id="rId206"/>
    <p:sldId id="1670" r:id="rId207"/>
    <p:sldId id="1671" r:id="rId208"/>
    <p:sldId id="1672" r:id="rId209"/>
    <p:sldId id="1673" r:id="rId210"/>
    <p:sldId id="1674" r:id="rId211"/>
    <p:sldId id="1675" r:id="rId212"/>
    <p:sldId id="1676" r:id="rId213"/>
    <p:sldId id="1677" r:id="rId214"/>
    <p:sldId id="1678" r:id="rId215"/>
    <p:sldId id="1679" r:id="rId216"/>
    <p:sldId id="1680" r:id="rId217"/>
    <p:sldId id="1681" r:id="rId218"/>
    <p:sldId id="1682" r:id="rId219"/>
    <p:sldId id="1683" r:id="rId220"/>
    <p:sldId id="1684" r:id="rId221"/>
    <p:sldId id="1685" r:id="rId222"/>
    <p:sldId id="1686" r:id="rId223"/>
    <p:sldId id="1687" r:id="rId224"/>
    <p:sldId id="1688" r:id="rId225"/>
    <p:sldId id="1689" r:id="rId226"/>
    <p:sldId id="1690" r:id="rId227"/>
    <p:sldId id="1691" r:id="rId228"/>
    <p:sldId id="1692" r:id="rId229"/>
    <p:sldId id="1693" r:id="rId230"/>
    <p:sldId id="1694" r:id="rId231"/>
    <p:sldId id="1695" r:id="rId232"/>
    <p:sldId id="1696" r:id="rId233"/>
    <p:sldId id="1697" r:id="rId234"/>
    <p:sldId id="1698" r:id="rId235"/>
    <p:sldId id="1699" r:id="rId236"/>
    <p:sldId id="1700" r:id="rId237"/>
    <p:sldId id="1701" r:id="rId238"/>
    <p:sldId id="1702" r:id="rId239"/>
    <p:sldId id="1703" r:id="rId240"/>
    <p:sldId id="1704" r:id="rId241"/>
    <p:sldId id="1705" r:id="rId242"/>
    <p:sldId id="1706" r:id="rId243"/>
    <p:sldId id="1707" r:id="rId244"/>
    <p:sldId id="1708" r:id="rId245"/>
    <p:sldId id="1709" r:id="rId246"/>
    <p:sldId id="1710" r:id="rId247"/>
    <p:sldId id="1711" r:id="rId248"/>
    <p:sldId id="1712" r:id="rId249"/>
    <p:sldId id="1713" r:id="rId250"/>
    <p:sldId id="1714" r:id="rId251"/>
    <p:sldId id="1715" r:id="rId252"/>
    <p:sldId id="1716" r:id="rId253"/>
    <p:sldId id="1717" r:id="rId254"/>
    <p:sldId id="1718" r:id="rId255"/>
    <p:sldId id="1719" r:id="rId256"/>
    <p:sldId id="1720" r:id="rId257"/>
    <p:sldId id="1721" r:id="rId258"/>
    <p:sldId id="1722" r:id="rId259"/>
    <p:sldId id="1723" r:id="rId260"/>
    <p:sldId id="1724" r:id="rId261"/>
    <p:sldId id="1725" r:id="rId262"/>
    <p:sldId id="1726" r:id="rId263"/>
    <p:sldId id="1727" r:id="rId264"/>
    <p:sldId id="1728" r:id="rId265"/>
    <p:sldId id="1729" r:id="rId266"/>
    <p:sldId id="1730" r:id="rId267"/>
    <p:sldId id="1731" r:id="rId268"/>
    <p:sldId id="1732" r:id="rId269"/>
    <p:sldId id="1733" r:id="rId270"/>
    <p:sldId id="1734" r:id="rId271"/>
    <p:sldId id="1735" r:id="rId272"/>
    <p:sldId id="1736" r:id="rId273"/>
    <p:sldId id="1737" r:id="rId274"/>
    <p:sldId id="1738" r:id="rId275"/>
    <p:sldId id="1739" r:id="rId276"/>
    <p:sldId id="1740" r:id="rId277"/>
    <p:sldId id="1741" r:id="rId278"/>
    <p:sldId id="1742" r:id="rId279"/>
    <p:sldId id="1743" r:id="rId280"/>
    <p:sldId id="1744" r:id="rId281"/>
    <p:sldId id="1745" r:id="rId282"/>
    <p:sldId id="1746" r:id="rId283"/>
    <p:sldId id="1747" r:id="rId284"/>
    <p:sldId id="1748" r:id="rId285"/>
    <p:sldId id="1749" r:id="rId286"/>
  </p:sldIdLst>
  <p:sldSz cx="9144000" cy="6858000" type="screen4x3"/>
  <p:notesSz cx="6858000" cy="9144000"/>
  <p:defaultTextStyle>
    <a:defPPr>
      <a:defRPr lang="zh-CN"/>
    </a:defPPr>
    <a:lvl1pPr algn="l" rtl="0" fontAlgn="base">
      <a:spcBef>
        <a:spcPct val="0"/>
      </a:spcBef>
      <a:spcAft>
        <a:spcPct val="0"/>
      </a:spcAft>
      <a:defRPr sz="2400" b="1" kern="1200">
        <a:solidFill>
          <a:schemeClr val="tx1"/>
        </a:solidFill>
        <a:latin typeface="宋体" pitchFamily="2" charset="-122"/>
        <a:ea typeface="宋体" pitchFamily="2" charset="-122"/>
        <a:cs typeface="+mn-cs"/>
      </a:defRPr>
    </a:lvl1pPr>
    <a:lvl2pPr marL="457200" algn="l" rtl="0" fontAlgn="base">
      <a:spcBef>
        <a:spcPct val="0"/>
      </a:spcBef>
      <a:spcAft>
        <a:spcPct val="0"/>
      </a:spcAft>
      <a:defRPr sz="2400" b="1" kern="1200">
        <a:solidFill>
          <a:schemeClr val="tx1"/>
        </a:solidFill>
        <a:latin typeface="宋体" pitchFamily="2" charset="-122"/>
        <a:ea typeface="宋体" pitchFamily="2" charset="-122"/>
        <a:cs typeface="+mn-cs"/>
      </a:defRPr>
    </a:lvl2pPr>
    <a:lvl3pPr marL="914400" algn="l" rtl="0" fontAlgn="base">
      <a:spcBef>
        <a:spcPct val="0"/>
      </a:spcBef>
      <a:spcAft>
        <a:spcPct val="0"/>
      </a:spcAft>
      <a:defRPr sz="2400" b="1" kern="1200">
        <a:solidFill>
          <a:schemeClr val="tx1"/>
        </a:solidFill>
        <a:latin typeface="宋体" pitchFamily="2" charset="-122"/>
        <a:ea typeface="宋体" pitchFamily="2" charset="-122"/>
        <a:cs typeface="+mn-cs"/>
      </a:defRPr>
    </a:lvl3pPr>
    <a:lvl4pPr marL="1371600" algn="l" rtl="0" fontAlgn="base">
      <a:spcBef>
        <a:spcPct val="0"/>
      </a:spcBef>
      <a:spcAft>
        <a:spcPct val="0"/>
      </a:spcAft>
      <a:defRPr sz="2400" b="1" kern="1200">
        <a:solidFill>
          <a:schemeClr val="tx1"/>
        </a:solidFill>
        <a:latin typeface="宋体" pitchFamily="2" charset="-122"/>
        <a:ea typeface="宋体" pitchFamily="2" charset="-122"/>
        <a:cs typeface="+mn-cs"/>
      </a:defRPr>
    </a:lvl4pPr>
    <a:lvl5pPr marL="1828800" algn="l" rtl="0" fontAlgn="base">
      <a:spcBef>
        <a:spcPct val="0"/>
      </a:spcBef>
      <a:spcAft>
        <a:spcPct val="0"/>
      </a:spcAft>
      <a:defRPr sz="2400" b="1" kern="1200">
        <a:solidFill>
          <a:schemeClr val="tx1"/>
        </a:solidFill>
        <a:latin typeface="宋体" pitchFamily="2" charset="-122"/>
        <a:ea typeface="宋体" pitchFamily="2" charset="-122"/>
        <a:cs typeface="+mn-cs"/>
      </a:defRPr>
    </a:lvl5pPr>
    <a:lvl6pPr marL="2286000" algn="l" defTabSz="914400" rtl="0" eaLnBrk="1" latinLnBrk="0" hangingPunct="1">
      <a:defRPr sz="2400" b="1" kern="1200">
        <a:solidFill>
          <a:schemeClr val="tx1"/>
        </a:solidFill>
        <a:latin typeface="宋体" pitchFamily="2" charset="-122"/>
        <a:ea typeface="宋体" pitchFamily="2" charset="-122"/>
        <a:cs typeface="+mn-cs"/>
      </a:defRPr>
    </a:lvl6pPr>
    <a:lvl7pPr marL="2743200" algn="l" defTabSz="914400" rtl="0" eaLnBrk="1" latinLnBrk="0" hangingPunct="1">
      <a:defRPr sz="2400" b="1" kern="1200">
        <a:solidFill>
          <a:schemeClr val="tx1"/>
        </a:solidFill>
        <a:latin typeface="宋体" pitchFamily="2" charset="-122"/>
        <a:ea typeface="宋体" pitchFamily="2" charset="-122"/>
        <a:cs typeface="+mn-cs"/>
      </a:defRPr>
    </a:lvl7pPr>
    <a:lvl8pPr marL="3200400" algn="l" defTabSz="914400" rtl="0" eaLnBrk="1" latinLnBrk="0" hangingPunct="1">
      <a:defRPr sz="2400" b="1" kern="1200">
        <a:solidFill>
          <a:schemeClr val="tx1"/>
        </a:solidFill>
        <a:latin typeface="宋体" pitchFamily="2" charset="-122"/>
        <a:ea typeface="宋体" pitchFamily="2" charset="-122"/>
        <a:cs typeface="+mn-cs"/>
      </a:defRPr>
    </a:lvl8pPr>
    <a:lvl9pPr marL="3657600" algn="l" defTabSz="914400" rtl="0" eaLnBrk="1" latinLnBrk="0" hangingPunct="1">
      <a:defRPr sz="2400" b="1" kern="1200">
        <a:solidFill>
          <a:schemeClr val="tx1"/>
        </a:solidFill>
        <a:latin typeface="宋体" pitchFamily="2" charset="-122"/>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F9933"/>
    <a:srgbClr val="800080"/>
    <a:srgbClr val="003399"/>
    <a:srgbClr val="00CCFF"/>
    <a:srgbClr val="FFFF00"/>
    <a:srgbClr val="0066CC"/>
    <a:srgbClr val="008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965" autoAdjust="0"/>
    <p:restoredTop sz="97774" autoAdjust="0"/>
  </p:normalViewPr>
  <p:slideViewPr>
    <p:cSldViewPr>
      <p:cViewPr>
        <p:scale>
          <a:sx n="75" d="100"/>
          <a:sy n="75" d="100"/>
        </p:scale>
        <p:origin x="-1812" y="-3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4268"/>
    </p:cViewPr>
  </p:sorterViewPr>
  <p:notesViewPr>
    <p:cSldViewPr>
      <p:cViewPr varScale="1">
        <p:scale>
          <a:sx n="61" d="100"/>
          <a:sy n="61" d="100"/>
        </p:scale>
        <p:origin x="-1428" y="-7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268" Type="http://schemas.openxmlformats.org/officeDocument/2006/relationships/slide" Target="slides/slide266.xml"/><Relationship Id="rId289" Type="http://schemas.openxmlformats.org/officeDocument/2006/relationships/presProps" Target="presProps.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79" Type="http://schemas.openxmlformats.org/officeDocument/2006/relationships/slide" Target="slides/slide277.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290" Type="http://schemas.openxmlformats.org/officeDocument/2006/relationships/viewProps" Target="viewProps.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theme" Target="theme/theme1.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34" Type="http://schemas.openxmlformats.org/officeDocument/2006/relationships/slide" Target="slides/slide232.xml"/><Relationship Id="rId239" Type="http://schemas.openxmlformats.org/officeDocument/2006/relationships/slide" Target="slides/slide237.xml"/><Relationship Id="rId2" Type="http://schemas.openxmlformats.org/officeDocument/2006/relationships/slideMaster" Target="slideMasters/slideMaster2.xml"/><Relationship Id="rId29" Type="http://schemas.openxmlformats.org/officeDocument/2006/relationships/slide" Target="slides/slide27.xml"/><Relationship Id="rId250" Type="http://schemas.openxmlformats.org/officeDocument/2006/relationships/slide" Target="slides/slide248.xml"/><Relationship Id="rId255" Type="http://schemas.openxmlformats.org/officeDocument/2006/relationships/slide" Target="slides/slide253.xml"/><Relationship Id="rId271" Type="http://schemas.openxmlformats.org/officeDocument/2006/relationships/slide" Target="slides/slide269.xml"/><Relationship Id="rId276" Type="http://schemas.openxmlformats.org/officeDocument/2006/relationships/slide" Target="slides/slide274.xml"/><Relationship Id="rId292" Type="http://schemas.openxmlformats.org/officeDocument/2006/relationships/tableStyles" Target="tableStyles.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slide" Target="slides/slide227.xml"/><Relationship Id="rId19" Type="http://schemas.openxmlformats.org/officeDocument/2006/relationships/slide" Target="slides/slide17.xml"/><Relationship Id="rId224" Type="http://schemas.openxmlformats.org/officeDocument/2006/relationships/slide" Target="slides/slide222.xml"/><Relationship Id="rId240" Type="http://schemas.openxmlformats.org/officeDocument/2006/relationships/slide" Target="slides/slide238.xml"/><Relationship Id="rId245" Type="http://schemas.openxmlformats.org/officeDocument/2006/relationships/slide" Target="slides/slide243.xml"/><Relationship Id="rId261" Type="http://schemas.openxmlformats.org/officeDocument/2006/relationships/slide" Target="slides/slide259.xml"/><Relationship Id="rId266" Type="http://schemas.openxmlformats.org/officeDocument/2006/relationships/slide" Target="slides/slide264.xml"/><Relationship Id="rId287" Type="http://schemas.openxmlformats.org/officeDocument/2006/relationships/notesMaster" Target="notesMasters/notesMaster1.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282" Type="http://schemas.openxmlformats.org/officeDocument/2006/relationships/slide" Target="slides/slide280.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slide" Target="slides/slide228.xml"/><Relationship Id="rId235" Type="http://schemas.openxmlformats.org/officeDocument/2006/relationships/slide" Target="slides/slide233.xml"/><Relationship Id="rId251" Type="http://schemas.openxmlformats.org/officeDocument/2006/relationships/slide" Target="slides/slide249.xml"/><Relationship Id="rId256" Type="http://schemas.openxmlformats.org/officeDocument/2006/relationships/slide" Target="slides/slide254.xml"/><Relationship Id="rId277" Type="http://schemas.openxmlformats.org/officeDocument/2006/relationships/slide" Target="slides/slide275.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72" Type="http://schemas.openxmlformats.org/officeDocument/2006/relationships/slide" Target="slides/slide270.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handoutMaster" Target="handoutMasters/handout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slide" Target="slides/slide260.xml"/><Relationship Id="rId283" Type="http://schemas.openxmlformats.org/officeDocument/2006/relationships/slide" Target="slides/slide28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image" Target="../media/image6.emf"/><Relationship Id="rId6" Type="http://schemas.openxmlformats.org/officeDocument/2006/relationships/image" Target="../media/image11.emf"/><Relationship Id="rId5" Type="http://schemas.openxmlformats.org/officeDocument/2006/relationships/image" Target="../media/image10.emf"/><Relationship Id="rId10" Type="http://schemas.openxmlformats.org/officeDocument/2006/relationships/image" Target="../media/image15.emf"/><Relationship Id="rId4" Type="http://schemas.openxmlformats.org/officeDocument/2006/relationships/image" Target="../media/image9.emf"/><Relationship Id="rId9" Type="http://schemas.openxmlformats.org/officeDocument/2006/relationships/image" Target="../media/image1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21.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235.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236.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237.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238.emf"/></Relationships>
</file>

<file path=ppt/drawings/_rels/vmlDrawing104.vml.rels><?xml version="1.0" encoding="UTF-8" standalone="yes"?>
<Relationships xmlns="http://schemas.openxmlformats.org/package/2006/relationships"><Relationship Id="rId3" Type="http://schemas.openxmlformats.org/officeDocument/2006/relationships/image" Target="../media/image241.emf"/><Relationship Id="rId2" Type="http://schemas.openxmlformats.org/officeDocument/2006/relationships/image" Target="../media/image240.emf"/><Relationship Id="rId1" Type="http://schemas.openxmlformats.org/officeDocument/2006/relationships/image" Target="../media/image239.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242.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243.emf"/></Relationships>
</file>

<file path=ppt/drawings/_rels/vmlDrawing107.vml.rels><?xml version="1.0" encoding="UTF-8" standalone="yes"?>
<Relationships xmlns="http://schemas.openxmlformats.org/package/2006/relationships"><Relationship Id="rId2" Type="http://schemas.openxmlformats.org/officeDocument/2006/relationships/image" Target="../media/image245.emf"/><Relationship Id="rId1" Type="http://schemas.openxmlformats.org/officeDocument/2006/relationships/image" Target="../media/image244.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246.emf"/></Relationships>
</file>

<file path=ppt/drawings/_rels/vmlDrawing109.vml.rels><?xml version="1.0" encoding="UTF-8" standalone="yes"?>
<Relationships xmlns="http://schemas.openxmlformats.org/package/2006/relationships"><Relationship Id="rId2" Type="http://schemas.openxmlformats.org/officeDocument/2006/relationships/image" Target="../media/image248.emf"/><Relationship Id="rId1" Type="http://schemas.openxmlformats.org/officeDocument/2006/relationships/image" Target="../media/image247.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image" Target="../media/image47.emf"/></Relationships>
</file>

<file path=ppt/drawings/_rels/vmlDrawing110.vml.rels><?xml version="1.0" encoding="UTF-8" standalone="yes"?>
<Relationships xmlns="http://schemas.openxmlformats.org/package/2006/relationships"><Relationship Id="rId2" Type="http://schemas.openxmlformats.org/officeDocument/2006/relationships/image" Target="../media/image250.emf"/><Relationship Id="rId1" Type="http://schemas.openxmlformats.org/officeDocument/2006/relationships/image" Target="../media/image249.emf"/></Relationships>
</file>

<file path=ppt/drawings/_rels/vmlDrawing111.vml.rels><?xml version="1.0" encoding="UTF-8" standalone="yes"?>
<Relationships xmlns="http://schemas.openxmlformats.org/package/2006/relationships"><Relationship Id="rId2" Type="http://schemas.openxmlformats.org/officeDocument/2006/relationships/image" Target="../media/image252.emf"/><Relationship Id="rId1" Type="http://schemas.openxmlformats.org/officeDocument/2006/relationships/image" Target="../media/image251.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253.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254.emf"/></Relationships>
</file>

<file path=ppt/drawings/_rels/vmlDrawing114.vml.rels><?xml version="1.0" encoding="UTF-8" standalone="yes"?>
<Relationships xmlns="http://schemas.openxmlformats.org/package/2006/relationships"><Relationship Id="rId2" Type="http://schemas.openxmlformats.org/officeDocument/2006/relationships/image" Target="../media/image256.emf"/><Relationship Id="rId1" Type="http://schemas.openxmlformats.org/officeDocument/2006/relationships/image" Target="../media/image255.emf"/></Relationships>
</file>

<file path=ppt/drawings/_rels/vmlDrawing115.vml.rels><?xml version="1.0" encoding="UTF-8" standalone="yes"?>
<Relationships xmlns="http://schemas.openxmlformats.org/package/2006/relationships"><Relationship Id="rId2" Type="http://schemas.openxmlformats.org/officeDocument/2006/relationships/image" Target="../media/image258.emf"/><Relationship Id="rId1" Type="http://schemas.openxmlformats.org/officeDocument/2006/relationships/image" Target="../media/image257.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259.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260.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261.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26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20.vml.rels><?xml version="1.0" encoding="UTF-8" standalone="yes"?>
<Relationships xmlns="http://schemas.openxmlformats.org/package/2006/relationships"><Relationship Id="rId2" Type="http://schemas.openxmlformats.org/officeDocument/2006/relationships/image" Target="../media/image264.emf"/><Relationship Id="rId1" Type="http://schemas.openxmlformats.org/officeDocument/2006/relationships/image" Target="../media/image263.emf"/></Relationships>
</file>

<file path=ppt/drawings/_rels/vmlDrawing121.vml.rels><?xml version="1.0" encoding="UTF-8" standalone="yes"?>
<Relationships xmlns="http://schemas.openxmlformats.org/package/2006/relationships"><Relationship Id="rId2" Type="http://schemas.openxmlformats.org/officeDocument/2006/relationships/image" Target="../media/image266.emf"/><Relationship Id="rId1" Type="http://schemas.openxmlformats.org/officeDocument/2006/relationships/image" Target="../media/image265.emf"/></Relationships>
</file>

<file path=ppt/drawings/_rels/vmlDrawing122.vml.rels><?xml version="1.0" encoding="UTF-8" standalone="yes"?>
<Relationships xmlns="http://schemas.openxmlformats.org/package/2006/relationships"><Relationship Id="rId3" Type="http://schemas.openxmlformats.org/officeDocument/2006/relationships/image" Target="../media/image269.emf"/><Relationship Id="rId2" Type="http://schemas.openxmlformats.org/officeDocument/2006/relationships/image" Target="../media/image268.emf"/><Relationship Id="rId1" Type="http://schemas.openxmlformats.org/officeDocument/2006/relationships/image" Target="../media/image267.emf"/><Relationship Id="rId4" Type="http://schemas.openxmlformats.org/officeDocument/2006/relationships/image" Target="../media/image270.emf"/></Relationships>
</file>

<file path=ppt/drawings/_rels/vmlDrawing123.vml.rels><?xml version="1.0" encoding="UTF-8" standalone="yes"?>
<Relationships xmlns="http://schemas.openxmlformats.org/package/2006/relationships"><Relationship Id="rId2" Type="http://schemas.openxmlformats.org/officeDocument/2006/relationships/image" Target="../media/image272.emf"/><Relationship Id="rId1" Type="http://schemas.openxmlformats.org/officeDocument/2006/relationships/image" Target="../media/image271.emf"/></Relationships>
</file>

<file path=ppt/drawings/_rels/vmlDrawing124.vml.rels><?xml version="1.0" encoding="UTF-8" standalone="yes"?>
<Relationships xmlns="http://schemas.openxmlformats.org/package/2006/relationships"><Relationship Id="rId2" Type="http://schemas.openxmlformats.org/officeDocument/2006/relationships/image" Target="../media/image274.emf"/><Relationship Id="rId1" Type="http://schemas.openxmlformats.org/officeDocument/2006/relationships/image" Target="../media/image273.emf"/></Relationships>
</file>

<file path=ppt/drawings/_rels/vmlDrawing125.vml.rels><?xml version="1.0" encoding="UTF-8" standalone="yes"?>
<Relationships xmlns="http://schemas.openxmlformats.org/package/2006/relationships"><Relationship Id="rId3" Type="http://schemas.openxmlformats.org/officeDocument/2006/relationships/image" Target="../media/image277.emf"/><Relationship Id="rId2" Type="http://schemas.openxmlformats.org/officeDocument/2006/relationships/image" Target="../media/image276.emf"/><Relationship Id="rId1" Type="http://schemas.openxmlformats.org/officeDocument/2006/relationships/image" Target="../media/image275.emf"/></Relationships>
</file>

<file path=ppt/drawings/_rels/vmlDrawing126.vml.rels><?xml version="1.0" encoding="UTF-8" standalone="yes"?>
<Relationships xmlns="http://schemas.openxmlformats.org/package/2006/relationships"><Relationship Id="rId2" Type="http://schemas.openxmlformats.org/officeDocument/2006/relationships/image" Target="../media/image279.emf"/><Relationship Id="rId1" Type="http://schemas.openxmlformats.org/officeDocument/2006/relationships/image" Target="../media/image278.emf"/></Relationships>
</file>

<file path=ppt/drawings/_rels/vmlDrawing127.vml.rels><?xml version="1.0" encoding="UTF-8" standalone="yes"?>
<Relationships xmlns="http://schemas.openxmlformats.org/package/2006/relationships"><Relationship Id="rId8" Type="http://schemas.openxmlformats.org/officeDocument/2006/relationships/image" Target="../media/image286.emf"/><Relationship Id="rId3" Type="http://schemas.openxmlformats.org/officeDocument/2006/relationships/image" Target="../media/image281.emf"/><Relationship Id="rId7" Type="http://schemas.openxmlformats.org/officeDocument/2006/relationships/image" Target="../media/image285.emf"/><Relationship Id="rId2" Type="http://schemas.openxmlformats.org/officeDocument/2006/relationships/image" Target="../media/image280.emf"/><Relationship Id="rId1" Type="http://schemas.openxmlformats.org/officeDocument/2006/relationships/image" Target="../media/image28.emf"/><Relationship Id="rId6" Type="http://schemas.openxmlformats.org/officeDocument/2006/relationships/image" Target="../media/image284.emf"/><Relationship Id="rId5" Type="http://schemas.openxmlformats.org/officeDocument/2006/relationships/image" Target="../media/image283.emf"/><Relationship Id="rId4" Type="http://schemas.openxmlformats.org/officeDocument/2006/relationships/image" Target="../media/image282.emf"/></Relationships>
</file>

<file path=ppt/drawings/_rels/vmlDrawing128.vml.rels><?xml version="1.0" encoding="UTF-8" standalone="yes"?>
<Relationships xmlns="http://schemas.openxmlformats.org/package/2006/relationships"><Relationship Id="rId2" Type="http://schemas.openxmlformats.org/officeDocument/2006/relationships/image" Target="../media/image288.emf"/><Relationship Id="rId1" Type="http://schemas.openxmlformats.org/officeDocument/2006/relationships/image" Target="../media/image287.emf"/></Relationships>
</file>

<file path=ppt/drawings/_rels/vmlDrawing129.vml.rels><?xml version="1.0" encoding="UTF-8" standalone="yes"?>
<Relationships xmlns="http://schemas.openxmlformats.org/package/2006/relationships"><Relationship Id="rId3" Type="http://schemas.openxmlformats.org/officeDocument/2006/relationships/image" Target="../media/image291.emf"/><Relationship Id="rId2" Type="http://schemas.openxmlformats.org/officeDocument/2006/relationships/image" Target="../media/image290.emf"/><Relationship Id="rId1" Type="http://schemas.openxmlformats.org/officeDocument/2006/relationships/image" Target="../media/image289.emf"/><Relationship Id="rId4" Type="http://schemas.openxmlformats.org/officeDocument/2006/relationships/image" Target="../media/image29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30.vml.rels><?xml version="1.0" encoding="UTF-8" standalone="yes"?>
<Relationships xmlns="http://schemas.openxmlformats.org/package/2006/relationships"><Relationship Id="rId2" Type="http://schemas.openxmlformats.org/officeDocument/2006/relationships/image" Target="../media/image294.emf"/><Relationship Id="rId1" Type="http://schemas.openxmlformats.org/officeDocument/2006/relationships/image" Target="../media/image293.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295.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296.emf"/></Relationships>
</file>

<file path=ppt/drawings/_rels/vmlDrawing133.vml.rels><?xml version="1.0" encoding="UTF-8" standalone="yes"?>
<Relationships xmlns="http://schemas.openxmlformats.org/package/2006/relationships"><Relationship Id="rId3" Type="http://schemas.openxmlformats.org/officeDocument/2006/relationships/image" Target="../media/image299.emf"/><Relationship Id="rId2" Type="http://schemas.openxmlformats.org/officeDocument/2006/relationships/image" Target="../media/image298.emf"/><Relationship Id="rId1" Type="http://schemas.openxmlformats.org/officeDocument/2006/relationships/image" Target="../media/image297.emf"/><Relationship Id="rId4" Type="http://schemas.openxmlformats.org/officeDocument/2006/relationships/image" Target="../media/image300.emf"/></Relationships>
</file>

<file path=ppt/drawings/_rels/vmlDrawing134.vml.rels><?xml version="1.0" encoding="UTF-8" standalone="yes"?>
<Relationships xmlns="http://schemas.openxmlformats.org/package/2006/relationships"><Relationship Id="rId2" Type="http://schemas.openxmlformats.org/officeDocument/2006/relationships/image" Target="../media/image302.emf"/><Relationship Id="rId1" Type="http://schemas.openxmlformats.org/officeDocument/2006/relationships/image" Target="../media/image301.emf"/></Relationships>
</file>

<file path=ppt/drawings/_rels/vmlDrawing135.vml.rels><?xml version="1.0" encoding="UTF-8" standalone="yes"?>
<Relationships xmlns="http://schemas.openxmlformats.org/package/2006/relationships"><Relationship Id="rId2" Type="http://schemas.openxmlformats.org/officeDocument/2006/relationships/image" Target="../media/image304.emf"/><Relationship Id="rId1" Type="http://schemas.openxmlformats.org/officeDocument/2006/relationships/image" Target="../media/image303.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305.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306.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308.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30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310.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311.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312.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313.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314.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315.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316.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317.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318.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31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320.emf"/></Relationships>
</file>

<file path=ppt/drawings/_rels/vmlDrawing151.vml.rels><?xml version="1.0" encoding="UTF-8" standalone="yes"?>
<Relationships xmlns="http://schemas.openxmlformats.org/package/2006/relationships"><Relationship Id="rId2" Type="http://schemas.openxmlformats.org/officeDocument/2006/relationships/image" Target="../media/image322.emf"/><Relationship Id="rId1" Type="http://schemas.openxmlformats.org/officeDocument/2006/relationships/image" Target="../media/image321.emf"/></Relationships>
</file>

<file path=ppt/drawings/_rels/vmlDrawing152.vml.rels><?xml version="1.0" encoding="UTF-8" standalone="yes"?>
<Relationships xmlns="http://schemas.openxmlformats.org/package/2006/relationships"><Relationship Id="rId2" Type="http://schemas.openxmlformats.org/officeDocument/2006/relationships/image" Target="../media/image324.emf"/><Relationship Id="rId1" Type="http://schemas.openxmlformats.org/officeDocument/2006/relationships/image" Target="../media/image323.emf"/></Relationships>
</file>

<file path=ppt/drawings/_rels/vmlDrawing153.vml.rels><?xml version="1.0" encoding="UTF-8" standalone="yes"?>
<Relationships xmlns="http://schemas.openxmlformats.org/package/2006/relationships"><Relationship Id="rId2" Type="http://schemas.openxmlformats.org/officeDocument/2006/relationships/image" Target="../media/image326.emf"/><Relationship Id="rId1" Type="http://schemas.openxmlformats.org/officeDocument/2006/relationships/image" Target="../media/image325.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327.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328.emf"/></Relationships>
</file>

<file path=ppt/drawings/_rels/vmlDrawing156.vml.rels><?xml version="1.0" encoding="UTF-8" standalone="yes"?>
<Relationships xmlns="http://schemas.openxmlformats.org/package/2006/relationships"><Relationship Id="rId2" Type="http://schemas.openxmlformats.org/officeDocument/2006/relationships/image" Target="../media/image330.emf"/><Relationship Id="rId1" Type="http://schemas.openxmlformats.org/officeDocument/2006/relationships/image" Target="../media/image329.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331.emf"/></Relationships>
</file>

<file path=ppt/drawings/_rels/vmlDrawing158.vml.rels><?xml version="1.0" encoding="UTF-8" standalone="yes"?>
<Relationships xmlns="http://schemas.openxmlformats.org/package/2006/relationships"><Relationship Id="rId3" Type="http://schemas.openxmlformats.org/officeDocument/2006/relationships/image" Target="../media/image334.emf"/><Relationship Id="rId2" Type="http://schemas.openxmlformats.org/officeDocument/2006/relationships/image" Target="../media/image333.emf"/><Relationship Id="rId1" Type="http://schemas.openxmlformats.org/officeDocument/2006/relationships/image" Target="../media/image332.emf"/></Relationships>
</file>

<file path=ppt/drawings/_rels/vmlDrawing159.vml.rels><?xml version="1.0" encoding="UTF-8" standalone="yes"?>
<Relationships xmlns="http://schemas.openxmlformats.org/package/2006/relationships"><Relationship Id="rId2" Type="http://schemas.openxmlformats.org/officeDocument/2006/relationships/image" Target="../media/image336.emf"/><Relationship Id="rId1" Type="http://schemas.openxmlformats.org/officeDocument/2006/relationships/image" Target="../media/image335.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image" Target="../media/image53.emf"/></Relationships>
</file>

<file path=ppt/drawings/_rels/vmlDrawing160.vml.rels><?xml version="1.0" encoding="UTF-8" standalone="yes"?>
<Relationships xmlns="http://schemas.openxmlformats.org/package/2006/relationships"><Relationship Id="rId3" Type="http://schemas.openxmlformats.org/officeDocument/2006/relationships/image" Target="../media/image338.emf"/><Relationship Id="rId2" Type="http://schemas.openxmlformats.org/officeDocument/2006/relationships/image" Target="../media/image337.emf"/><Relationship Id="rId1" Type="http://schemas.openxmlformats.org/officeDocument/2006/relationships/image" Target="../media/image28.emf"/><Relationship Id="rId4" Type="http://schemas.openxmlformats.org/officeDocument/2006/relationships/image" Target="../media/image339.emf"/></Relationships>
</file>

<file path=ppt/drawings/_rels/vmlDrawing161.vml.rels><?xml version="1.0" encoding="UTF-8" standalone="yes"?>
<Relationships xmlns="http://schemas.openxmlformats.org/package/2006/relationships"><Relationship Id="rId2" Type="http://schemas.openxmlformats.org/officeDocument/2006/relationships/image" Target="../media/image341.emf"/><Relationship Id="rId1" Type="http://schemas.openxmlformats.org/officeDocument/2006/relationships/image" Target="../media/image340.emf"/></Relationships>
</file>

<file path=ppt/drawings/_rels/vmlDrawing162.vml.rels><?xml version="1.0" encoding="UTF-8" standalone="yes"?>
<Relationships xmlns="http://schemas.openxmlformats.org/package/2006/relationships"><Relationship Id="rId3" Type="http://schemas.openxmlformats.org/officeDocument/2006/relationships/image" Target="../media/image344.emf"/><Relationship Id="rId2" Type="http://schemas.openxmlformats.org/officeDocument/2006/relationships/image" Target="../media/image343.emf"/><Relationship Id="rId1" Type="http://schemas.openxmlformats.org/officeDocument/2006/relationships/image" Target="../media/image342.emf"/><Relationship Id="rId6" Type="http://schemas.openxmlformats.org/officeDocument/2006/relationships/image" Target="../media/image347.emf"/><Relationship Id="rId5" Type="http://schemas.openxmlformats.org/officeDocument/2006/relationships/image" Target="../media/image346.emf"/><Relationship Id="rId4" Type="http://schemas.openxmlformats.org/officeDocument/2006/relationships/image" Target="../media/image345.emf"/></Relationships>
</file>

<file path=ppt/drawings/_rels/vmlDrawing163.vml.rels><?xml version="1.0" encoding="UTF-8" standalone="yes"?>
<Relationships xmlns="http://schemas.openxmlformats.org/package/2006/relationships"><Relationship Id="rId2" Type="http://schemas.openxmlformats.org/officeDocument/2006/relationships/image" Target="../media/image349.emf"/><Relationship Id="rId1" Type="http://schemas.openxmlformats.org/officeDocument/2006/relationships/image" Target="../media/image348.emf"/></Relationships>
</file>

<file path=ppt/drawings/_rels/vmlDrawing164.vml.rels><?xml version="1.0" encoding="UTF-8" standalone="yes"?>
<Relationships xmlns="http://schemas.openxmlformats.org/package/2006/relationships"><Relationship Id="rId2" Type="http://schemas.openxmlformats.org/officeDocument/2006/relationships/image" Target="../media/image351.emf"/><Relationship Id="rId1" Type="http://schemas.openxmlformats.org/officeDocument/2006/relationships/image" Target="../media/image350.emf"/></Relationships>
</file>

<file path=ppt/drawings/_rels/vmlDrawing165.vml.rels><?xml version="1.0" encoding="UTF-8" standalone="yes"?>
<Relationships xmlns="http://schemas.openxmlformats.org/package/2006/relationships"><Relationship Id="rId3" Type="http://schemas.openxmlformats.org/officeDocument/2006/relationships/image" Target="../media/image354.emf"/><Relationship Id="rId2" Type="http://schemas.openxmlformats.org/officeDocument/2006/relationships/image" Target="../media/image353.emf"/><Relationship Id="rId1" Type="http://schemas.openxmlformats.org/officeDocument/2006/relationships/image" Target="../media/image352.emf"/></Relationships>
</file>

<file path=ppt/drawings/_rels/vmlDrawing166.vml.rels><?xml version="1.0" encoding="UTF-8" standalone="yes"?>
<Relationships xmlns="http://schemas.openxmlformats.org/package/2006/relationships"><Relationship Id="rId3" Type="http://schemas.openxmlformats.org/officeDocument/2006/relationships/image" Target="../media/image357.emf"/><Relationship Id="rId2" Type="http://schemas.openxmlformats.org/officeDocument/2006/relationships/image" Target="../media/image356.emf"/><Relationship Id="rId1" Type="http://schemas.openxmlformats.org/officeDocument/2006/relationships/image" Target="../media/image355.emf"/></Relationships>
</file>

<file path=ppt/drawings/_rels/vmlDrawing167.vml.rels><?xml version="1.0" encoding="UTF-8" standalone="yes"?>
<Relationships xmlns="http://schemas.openxmlformats.org/package/2006/relationships"><Relationship Id="rId2" Type="http://schemas.openxmlformats.org/officeDocument/2006/relationships/image" Target="../media/image359.emf"/><Relationship Id="rId1" Type="http://schemas.openxmlformats.org/officeDocument/2006/relationships/image" Target="../media/image358.emf"/></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360.e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36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362.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363.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364.e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365.e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366.emf"/></Relationships>
</file>

<file path=ppt/drawings/_rels/vmlDrawing175.vml.rels><?xml version="1.0" encoding="UTF-8" standalone="yes"?>
<Relationships xmlns="http://schemas.openxmlformats.org/package/2006/relationships"><Relationship Id="rId2" Type="http://schemas.openxmlformats.org/officeDocument/2006/relationships/image" Target="../media/image368.emf"/><Relationship Id="rId1" Type="http://schemas.openxmlformats.org/officeDocument/2006/relationships/image" Target="../media/image367.emf"/></Relationships>
</file>

<file path=ppt/drawings/_rels/vmlDrawing176.vml.rels><?xml version="1.0" encoding="UTF-8" standalone="yes"?>
<Relationships xmlns="http://schemas.openxmlformats.org/package/2006/relationships"><Relationship Id="rId2" Type="http://schemas.openxmlformats.org/officeDocument/2006/relationships/image" Target="../media/image370.emf"/><Relationship Id="rId1" Type="http://schemas.openxmlformats.org/officeDocument/2006/relationships/image" Target="../media/image369.e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371.e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372.e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37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374.e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375.emf"/></Relationships>
</file>

<file path=ppt/drawings/_rels/vmlDrawing182.vml.rels><?xml version="1.0" encoding="UTF-8" standalone="yes"?>
<Relationships xmlns="http://schemas.openxmlformats.org/package/2006/relationships"><Relationship Id="rId1" Type="http://schemas.openxmlformats.org/officeDocument/2006/relationships/image" Target="../media/image376.e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377.emf"/></Relationships>
</file>

<file path=ppt/drawings/_rels/vmlDrawing184.vml.rels><?xml version="1.0" encoding="UTF-8" standalone="yes"?>
<Relationships xmlns="http://schemas.openxmlformats.org/package/2006/relationships"><Relationship Id="rId2" Type="http://schemas.openxmlformats.org/officeDocument/2006/relationships/image" Target="../media/image379.emf"/><Relationship Id="rId1" Type="http://schemas.openxmlformats.org/officeDocument/2006/relationships/image" Target="../media/image378.emf"/></Relationships>
</file>

<file path=ppt/drawings/_rels/vmlDrawing185.vml.rels><?xml version="1.0" encoding="UTF-8" standalone="yes"?>
<Relationships xmlns="http://schemas.openxmlformats.org/package/2006/relationships"><Relationship Id="rId2" Type="http://schemas.openxmlformats.org/officeDocument/2006/relationships/image" Target="../media/image381.emf"/><Relationship Id="rId1" Type="http://schemas.openxmlformats.org/officeDocument/2006/relationships/image" Target="../media/image380.emf"/></Relationships>
</file>

<file path=ppt/drawings/_rels/vmlDrawing186.vml.rels><?xml version="1.0" encoding="UTF-8" standalone="yes"?>
<Relationships xmlns="http://schemas.openxmlformats.org/package/2006/relationships"><Relationship Id="rId1" Type="http://schemas.openxmlformats.org/officeDocument/2006/relationships/image" Target="../media/image382.e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383.e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384.emf"/></Relationships>
</file>

<file path=ppt/drawings/_rels/vmlDrawing189.vml.rels><?xml version="1.0" encoding="UTF-8" standalone="yes"?>
<Relationships xmlns="http://schemas.openxmlformats.org/package/2006/relationships"><Relationship Id="rId1" Type="http://schemas.openxmlformats.org/officeDocument/2006/relationships/image" Target="../media/image385.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e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386.emf"/></Relationships>
</file>

<file path=ppt/drawings/_rels/vmlDrawing191.vml.rels><?xml version="1.0" encoding="UTF-8" standalone="yes"?>
<Relationships xmlns="http://schemas.openxmlformats.org/package/2006/relationships"><Relationship Id="rId1" Type="http://schemas.openxmlformats.org/officeDocument/2006/relationships/image" Target="../media/image387.emf"/></Relationships>
</file>

<file path=ppt/drawings/_rels/vmlDrawing192.vml.rels><?xml version="1.0" encoding="UTF-8" standalone="yes"?>
<Relationships xmlns="http://schemas.openxmlformats.org/package/2006/relationships"><Relationship Id="rId2" Type="http://schemas.openxmlformats.org/officeDocument/2006/relationships/image" Target="../media/image389.emf"/><Relationship Id="rId1" Type="http://schemas.openxmlformats.org/officeDocument/2006/relationships/image" Target="../media/image388.e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390.emf"/></Relationships>
</file>

<file path=ppt/drawings/_rels/vmlDrawing194.vml.rels><?xml version="1.0" encoding="UTF-8" standalone="yes"?>
<Relationships xmlns="http://schemas.openxmlformats.org/package/2006/relationships"><Relationship Id="rId2" Type="http://schemas.openxmlformats.org/officeDocument/2006/relationships/image" Target="../media/image392.emf"/><Relationship Id="rId1" Type="http://schemas.openxmlformats.org/officeDocument/2006/relationships/image" Target="../media/image391.emf"/></Relationships>
</file>

<file path=ppt/drawings/_rels/vmlDrawing195.vml.rels><?xml version="1.0" encoding="UTF-8" standalone="yes"?>
<Relationships xmlns="http://schemas.openxmlformats.org/package/2006/relationships"><Relationship Id="rId3" Type="http://schemas.openxmlformats.org/officeDocument/2006/relationships/image" Target="../media/image395.emf"/><Relationship Id="rId2" Type="http://schemas.openxmlformats.org/officeDocument/2006/relationships/image" Target="../media/image394.emf"/><Relationship Id="rId1" Type="http://schemas.openxmlformats.org/officeDocument/2006/relationships/image" Target="../media/image393.emf"/><Relationship Id="rId4" Type="http://schemas.openxmlformats.org/officeDocument/2006/relationships/image" Target="../media/image396.e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397.e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398.emf"/></Relationships>
</file>

<file path=ppt/drawings/_rels/vmlDrawing198.vml.rels><?xml version="1.0" encoding="UTF-8" standalone="yes"?>
<Relationships xmlns="http://schemas.openxmlformats.org/package/2006/relationships"><Relationship Id="rId1" Type="http://schemas.openxmlformats.org/officeDocument/2006/relationships/image" Target="../media/image399.e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400.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16.emf"/><Relationship Id="rId5" Type="http://schemas.openxmlformats.org/officeDocument/2006/relationships/image" Target="../media/image20.emf"/><Relationship Id="rId4" Type="http://schemas.openxmlformats.org/officeDocument/2006/relationships/image" Target="../media/image19.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61.emf"/></Relationships>
</file>

<file path=ppt/drawings/_rels/vmlDrawing200.vml.rels><?xml version="1.0" encoding="UTF-8" standalone="yes"?>
<Relationships xmlns="http://schemas.openxmlformats.org/package/2006/relationships"><Relationship Id="rId2" Type="http://schemas.openxmlformats.org/officeDocument/2006/relationships/image" Target="../media/image402.emf"/><Relationship Id="rId1" Type="http://schemas.openxmlformats.org/officeDocument/2006/relationships/image" Target="../media/image401.emf"/></Relationships>
</file>

<file path=ppt/drawings/_rels/vmlDrawing201.vml.rels><?xml version="1.0" encoding="UTF-8" standalone="yes"?>
<Relationships xmlns="http://schemas.openxmlformats.org/package/2006/relationships"><Relationship Id="rId1" Type="http://schemas.openxmlformats.org/officeDocument/2006/relationships/image" Target="../media/image403.emf"/></Relationships>
</file>

<file path=ppt/drawings/_rels/vmlDrawing202.vml.rels><?xml version="1.0" encoding="UTF-8" standalone="yes"?>
<Relationships xmlns="http://schemas.openxmlformats.org/package/2006/relationships"><Relationship Id="rId1" Type="http://schemas.openxmlformats.org/officeDocument/2006/relationships/image" Target="../media/image404.e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405.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406.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407.e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408.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409.emf"/></Relationships>
</file>

<file path=ppt/drawings/_rels/vmlDrawing208.vml.rels><?xml version="1.0" encoding="UTF-8" standalone="yes"?>
<Relationships xmlns="http://schemas.openxmlformats.org/package/2006/relationships"><Relationship Id="rId1" Type="http://schemas.openxmlformats.org/officeDocument/2006/relationships/image" Target="../media/image410.e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411.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image" Target="../media/image63.emf"/><Relationship Id="rId4" Type="http://schemas.openxmlformats.org/officeDocument/2006/relationships/image" Target="../media/image66.emf"/></Relationships>
</file>

<file path=ppt/drawings/_rels/vmlDrawing210.vml.rels><?xml version="1.0" encoding="UTF-8" standalone="yes"?>
<Relationships xmlns="http://schemas.openxmlformats.org/package/2006/relationships"><Relationship Id="rId2" Type="http://schemas.openxmlformats.org/officeDocument/2006/relationships/image" Target="../media/image413.emf"/><Relationship Id="rId1" Type="http://schemas.openxmlformats.org/officeDocument/2006/relationships/image" Target="../media/image412.e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414.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415.emf"/></Relationships>
</file>

<file path=ppt/drawings/_rels/vmlDrawing213.vml.rels><?xml version="1.0" encoding="UTF-8" standalone="yes"?>
<Relationships xmlns="http://schemas.openxmlformats.org/package/2006/relationships"><Relationship Id="rId1" Type="http://schemas.openxmlformats.org/officeDocument/2006/relationships/image" Target="../media/image416.emf"/></Relationships>
</file>

<file path=ppt/drawings/_rels/vmlDrawing214.vml.rels><?xml version="1.0" encoding="UTF-8" standalone="yes"?>
<Relationships xmlns="http://schemas.openxmlformats.org/package/2006/relationships"><Relationship Id="rId2" Type="http://schemas.openxmlformats.org/officeDocument/2006/relationships/image" Target="../media/image418.emf"/><Relationship Id="rId1" Type="http://schemas.openxmlformats.org/officeDocument/2006/relationships/image" Target="../media/image417.emf"/></Relationships>
</file>

<file path=ppt/drawings/_rels/vmlDrawing215.vml.rels><?xml version="1.0" encoding="UTF-8" standalone="yes"?>
<Relationships xmlns="http://schemas.openxmlformats.org/package/2006/relationships"><Relationship Id="rId2" Type="http://schemas.openxmlformats.org/officeDocument/2006/relationships/image" Target="../media/image420.emf"/><Relationship Id="rId1" Type="http://schemas.openxmlformats.org/officeDocument/2006/relationships/image" Target="../media/image419.e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421.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422.e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423.emf"/></Relationships>
</file>

<file path=ppt/drawings/_rels/vmlDrawing219.vml.rels><?xml version="1.0" encoding="UTF-8" standalone="yes"?>
<Relationships xmlns="http://schemas.openxmlformats.org/package/2006/relationships"><Relationship Id="rId1" Type="http://schemas.openxmlformats.org/officeDocument/2006/relationships/image" Target="../media/image424.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image" Target="../media/image67.emf"/></Relationships>
</file>

<file path=ppt/drawings/_rels/vmlDrawing220.vml.rels><?xml version="1.0" encoding="UTF-8" standalone="yes"?>
<Relationships xmlns="http://schemas.openxmlformats.org/package/2006/relationships"><Relationship Id="rId3" Type="http://schemas.openxmlformats.org/officeDocument/2006/relationships/image" Target="../media/image427.emf"/><Relationship Id="rId2" Type="http://schemas.openxmlformats.org/officeDocument/2006/relationships/image" Target="../media/image426.emf"/><Relationship Id="rId1" Type="http://schemas.openxmlformats.org/officeDocument/2006/relationships/image" Target="../media/image425.emf"/><Relationship Id="rId6" Type="http://schemas.openxmlformats.org/officeDocument/2006/relationships/image" Target="../media/image430.emf"/><Relationship Id="rId5" Type="http://schemas.openxmlformats.org/officeDocument/2006/relationships/image" Target="../media/image429.emf"/><Relationship Id="rId4" Type="http://schemas.openxmlformats.org/officeDocument/2006/relationships/image" Target="../media/image428.emf"/></Relationships>
</file>

<file path=ppt/drawings/_rels/vmlDrawing221.vml.rels><?xml version="1.0" encoding="UTF-8" standalone="yes"?>
<Relationships xmlns="http://schemas.openxmlformats.org/package/2006/relationships"><Relationship Id="rId3" Type="http://schemas.openxmlformats.org/officeDocument/2006/relationships/image" Target="../media/image433.emf"/><Relationship Id="rId2" Type="http://schemas.openxmlformats.org/officeDocument/2006/relationships/image" Target="../media/image432.emf"/><Relationship Id="rId1" Type="http://schemas.openxmlformats.org/officeDocument/2006/relationships/image" Target="../media/image431.emf"/><Relationship Id="rId6" Type="http://schemas.openxmlformats.org/officeDocument/2006/relationships/image" Target="../media/image436.emf"/><Relationship Id="rId5" Type="http://schemas.openxmlformats.org/officeDocument/2006/relationships/image" Target="../media/image435.emf"/><Relationship Id="rId4" Type="http://schemas.openxmlformats.org/officeDocument/2006/relationships/image" Target="../media/image434.emf"/></Relationships>
</file>

<file path=ppt/drawings/_rels/vmlDrawing222.vml.rels><?xml version="1.0" encoding="UTF-8" standalone="yes"?>
<Relationships xmlns="http://schemas.openxmlformats.org/package/2006/relationships"><Relationship Id="rId3" Type="http://schemas.openxmlformats.org/officeDocument/2006/relationships/image" Target="../media/image439.emf"/><Relationship Id="rId2" Type="http://schemas.openxmlformats.org/officeDocument/2006/relationships/image" Target="../media/image438.emf"/><Relationship Id="rId1" Type="http://schemas.openxmlformats.org/officeDocument/2006/relationships/image" Target="../media/image437.emf"/><Relationship Id="rId6" Type="http://schemas.openxmlformats.org/officeDocument/2006/relationships/image" Target="../media/image442.emf"/><Relationship Id="rId5" Type="http://schemas.openxmlformats.org/officeDocument/2006/relationships/image" Target="../media/image441.emf"/><Relationship Id="rId4" Type="http://schemas.openxmlformats.org/officeDocument/2006/relationships/image" Target="../media/image440.emf"/></Relationships>
</file>

<file path=ppt/drawings/_rels/vmlDrawing223.vml.rels><?xml version="1.0" encoding="UTF-8" standalone="yes"?>
<Relationships xmlns="http://schemas.openxmlformats.org/package/2006/relationships"><Relationship Id="rId2" Type="http://schemas.openxmlformats.org/officeDocument/2006/relationships/image" Target="../media/image444.emf"/><Relationship Id="rId1" Type="http://schemas.openxmlformats.org/officeDocument/2006/relationships/image" Target="../media/image443.emf"/></Relationships>
</file>

<file path=ppt/drawings/_rels/vmlDrawing224.vml.rels><?xml version="1.0" encoding="UTF-8" standalone="yes"?>
<Relationships xmlns="http://schemas.openxmlformats.org/package/2006/relationships"><Relationship Id="rId1" Type="http://schemas.openxmlformats.org/officeDocument/2006/relationships/image" Target="../media/image445.emf"/></Relationships>
</file>

<file path=ppt/drawings/_rels/vmlDrawing225.vml.rels><?xml version="1.0" encoding="UTF-8" standalone="yes"?>
<Relationships xmlns="http://schemas.openxmlformats.org/package/2006/relationships"><Relationship Id="rId1" Type="http://schemas.openxmlformats.org/officeDocument/2006/relationships/image" Target="../media/image446.emf"/></Relationships>
</file>

<file path=ppt/drawings/_rels/vmlDrawing226.vml.rels><?xml version="1.0" encoding="UTF-8" standalone="yes"?>
<Relationships xmlns="http://schemas.openxmlformats.org/package/2006/relationships"><Relationship Id="rId1" Type="http://schemas.openxmlformats.org/officeDocument/2006/relationships/image" Target="../media/image447.emf"/></Relationships>
</file>

<file path=ppt/drawings/_rels/vmlDrawing227.vml.rels><?xml version="1.0" encoding="UTF-8" standalone="yes"?>
<Relationships xmlns="http://schemas.openxmlformats.org/package/2006/relationships"><Relationship Id="rId1" Type="http://schemas.openxmlformats.org/officeDocument/2006/relationships/image" Target="../media/image448.emf"/></Relationships>
</file>

<file path=ppt/drawings/_rels/vmlDrawing228.vml.rels><?xml version="1.0" encoding="UTF-8" standalone="yes"?>
<Relationships xmlns="http://schemas.openxmlformats.org/package/2006/relationships"><Relationship Id="rId2" Type="http://schemas.openxmlformats.org/officeDocument/2006/relationships/image" Target="../media/image450.emf"/><Relationship Id="rId1" Type="http://schemas.openxmlformats.org/officeDocument/2006/relationships/image" Target="../media/image449.e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451.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image" Target="../media/image69.e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452.emf"/></Relationships>
</file>

<file path=ppt/drawings/_rels/vmlDrawing231.vml.rels><?xml version="1.0" encoding="UTF-8" standalone="yes"?>
<Relationships xmlns="http://schemas.openxmlformats.org/package/2006/relationships"><Relationship Id="rId1" Type="http://schemas.openxmlformats.org/officeDocument/2006/relationships/image" Target="../media/image453.emf"/></Relationships>
</file>

<file path=ppt/drawings/_rels/vmlDrawing232.vml.rels><?xml version="1.0" encoding="UTF-8" standalone="yes"?>
<Relationships xmlns="http://schemas.openxmlformats.org/package/2006/relationships"><Relationship Id="rId1" Type="http://schemas.openxmlformats.org/officeDocument/2006/relationships/image" Target="../media/image454.e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455.e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456.emf"/></Relationships>
</file>

<file path=ppt/drawings/_rels/vmlDrawing235.vml.rels><?xml version="1.0" encoding="UTF-8" standalone="yes"?>
<Relationships xmlns="http://schemas.openxmlformats.org/package/2006/relationships"><Relationship Id="rId1" Type="http://schemas.openxmlformats.org/officeDocument/2006/relationships/image" Target="../media/image457.emf"/></Relationships>
</file>

<file path=ppt/drawings/_rels/vmlDrawing236.vml.rels><?xml version="1.0" encoding="UTF-8" standalone="yes"?>
<Relationships xmlns="http://schemas.openxmlformats.org/package/2006/relationships"><Relationship Id="rId1" Type="http://schemas.openxmlformats.org/officeDocument/2006/relationships/image" Target="../media/image458.emf"/></Relationships>
</file>

<file path=ppt/drawings/_rels/vmlDrawing237.vml.rels><?xml version="1.0" encoding="UTF-8" standalone="yes"?>
<Relationships xmlns="http://schemas.openxmlformats.org/package/2006/relationships"><Relationship Id="rId1" Type="http://schemas.openxmlformats.org/officeDocument/2006/relationships/image" Target="../media/image459.e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460.e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46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240.vml.rels><?xml version="1.0" encoding="UTF-8" standalone="yes"?>
<Relationships xmlns="http://schemas.openxmlformats.org/package/2006/relationships"><Relationship Id="rId1" Type="http://schemas.openxmlformats.org/officeDocument/2006/relationships/image" Target="../media/image462.emf"/></Relationships>
</file>

<file path=ppt/drawings/_rels/vmlDrawing241.vml.rels><?xml version="1.0" encoding="UTF-8" standalone="yes"?>
<Relationships xmlns="http://schemas.openxmlformats.org/package/2006/relationships"><Relationship Id="rId1" Type="http://schemas.openxmlformats.org/officeDocument/2006/relationships/image" Target="../media/image463.emf"/></Relationships>
</file>

<file path=ppt/drawings/_rels/vmlDrawing242.vml.rels><?xml version="1.0" encoding="UTF-8" standalone="yes"?>
<Relationships xmlns="http://schemas.openxmlformats.org/package/2006/relationships"><Relationship Id="rId1" Type="http://schemas.openxmlformats.org/officeDocument/2006/relationships/image" Target="../media/image464.emf"/></Relationships>
</file>

<file path=ppt/drawings/_rels/vmlDrawing243.vml.rels><?xml version="1.0" encoding="UTF-8" standalone="yes"?>
<Relationships xmlns="http://schemas.openxmlformats.org/package/2006/relationships"><Relationship Id="rId1" Type="http://schemas.openxmlformats.org/officeDocument/2006/relationships/image" Target="../media/image465.emf"/></Relationships>
</file>

<file path=ppt/drawings/_rels/vmlDrawing244.vml.rels><?xml version="1.0" encoding="UTF-8" standalone="yes"?>
<Relationships xmlns="http://schemas.openxmlformats.org/package/2006/relationships"><Relationship Id="rId1" Type="http://schemas.openxmlformats.org/officeDocument/2006/relationships/image" Target="../media/image466.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image" Target="../media/image7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image" Target="../media/image78.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emf"/><Relationship Id="rId5" Type="http://schemas.openxmlformats.org/officeDocument/2006/relationships/image" Target="../media/image25.emf"/><Relationship Id="rId4" Type="http://schemas.openxmlformats.org/officeDocument/2006/relationships/image" Target="../media/image24.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image" Target="../media/image80.e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image" Target="../media/image82.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image" Target="../media/image91.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1.e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image" Target="../media/image93.e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image" Target="../media/image95.e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image" Target="../media/image97.e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image" Target="../media/image99.e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image" Target="../media/image101.e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06.emf"/><Relationship Id="rId7" Type="http://schemas.openxmlformats.org/officeDocument/2006/relationships/image" Target="../media/image110.emf"/><Relationship Id="rId2" Type="http://schemas.openxmlformats.org/officeDocument/2006/relationships/image" Target="../media/image105.emf"/><Relationship Id="rId1" Type="http://schemas.openxmlformats.org/officeDocument/2006/relationships/image" Target="../media/image104.emf"/><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s>
</file>

<file path=ppt/drawings/_rels/vmlDrawing46.vml.rels><?xml version="1.0" encoding="UTF-8" standalone="yes"?>
<Relationships xmlns="http://schemas.openxmlformats.org/package/2006/relationships"><Relationship Id="rId8" Type="http://schemas.openxmlformats.org/officeDocument/2006/relationships/image" Target="../media/image117.emf"/><Relationship Id="rId3" Type="http://schemas.openxmlformats.org/officeDocument/2006/relationships/image" Target="../media/image112.emf"/><Relationship Id="rId7" Type="http://schemas.openxmlformats.org/officeDocument/2006/relationships/image" Target="../media/image116.emf"/><Relationship Id="rId12" Type="http://schemas.openxmlformats.org/officeDocument/2006/relationships/image" Target="../media/image121.emf"/><Relationship Id="rId2" Type="http://schemas.openxmlformats.org/officeDocument/2006/relationships/image" Target="../media/image111.emf"/><Relationship Id="rId1" Type="http://schemas.openxmlformats.org/officeDocument/2006/relationships/image" Target="../media/image28.emf"/><Relationship Id="rId6" Type="http://schemas.openxmlformats.org/officeDocument/2006/relationships/image" Target="../media/image115.emf"/><Relationship Id="rId11" Type="http://schemas.openxmlformats.org/officeDocument/2006/relationships/image" Target="../media/image120.emf"/><Relationship Id="rId5" Type="http://schemas.openxmlformats.org/officeDocument/2006/relationships/image" Target="../media/image114.emf"/><Relationship Id="rId10" Type="http://schemas.openxmlformats.org/officeDocument/2006/relationships/image" Target="../media/image119.emf"/><Relationship Id="rId4" Type="http://schemas.openxmlformats.org/officeDocument/2006/relationships/image" Target="../media/image113.emf"/><Relationship Id="rId9" Type="http://schemas.openxmlformats.org/officeDocument/2006/relationships/image" Target="../media/image118.e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image" Target="../media/image122.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image" Target="../media/image28.emf"/><Relationship Id="rId4" Type="http://schemas.openxmlformats.org/officeDocument/2006/relationships/image" Target="../media/image3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26.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27.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53.vml.rels><?xml version="1.0" encoding="UTF-8" standalone="yes"?>
<Relationships xmlns="http://schemas.openxmlformats.org/package/2006/relationships"><Relationship Id="rId8" Type="http://schemas.openxmlformats.org/officeDocument/2006/relationships/image" Target="../media/image136.emf"/><Relationship Id="rId3" Type="http://schemas.openxmlformats.org/officeDocument/2006/relationships/image" Target="../media/image131.emf"/><Relationship Id="rId7" Type="http://schemas.openxmlformats.org/officeDocument/2006/relationships/image" Target="../media/image135.emf"/><Relationship Id="rId2" Type="http://schemas.openxmlformats.org/officeDocument/2006/relationships/image" Target="../media/image130.emf"/><Relationship Id="rId1" Type="http://schemas.openxmlformats.org/officeDocument/2006/relationships/image" Target="../media/image129.emf"/><Relationship Id="rId6" Type="http://schemas.openxmlformats.org/officeDocument/2006/relationships/image" Target="../media/image134.emf"/><Relationship Id="rId5" Type="http://schemas.openxmlformats.org/officeDocument/2006/relationships/image" Target="../media/image133.emf"/><Relationship Id="rId4" Type="http://schemas.openxmlformats.org/officeDocument/2006/relationships/image" Target="../media/image132.e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138.emf"/><Relationship Id="rId1" Type="http://schemas.openxmlformats.org/officeDocument/2006/relationships/image" Target="../media/image137.e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image" Target="../media/image140.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42.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43.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44.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4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21.emf"/><Relationship Id="rId4" Type="http://schemas.openxmlformats.org/officeDocument/2006/relationships/image" Target="../media/image34.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46.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47.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48.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49.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50.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5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52.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53.emf"/></Relationships>
</file>

<file path=ppt/drawings/_rels/vmlDrawing68.vml.rels><?xml version="1.0" encoding="UTF-8" standalone="yes"?>
<Relationships xmlns="http://schemas.openxmlformats.org/package/2006/relationships"><Relationship Id="rId2" Type="http://schemas.openxmlformats.org/officeDocument/2006/relationships/image" Target="../media/image155.emf"/><Relationship Id="rId1" Type="http://schemas.openxmlformats.org/officeDocument/2006/relationships/image" Target="../media/image154.emf"/></Relationships>
</file>

<file path=ppt/drawings/_rels/vmlDrawing69.vml.rels><?xml version="1.0" encoding="UTF-8" standalone="yes"?>
<Relationships xmlns="http://schemas.openxmlformats.org/package/2006/relationships"><Relationship Id="rId2" Type="http://schemas.openxmlformats.org/officeDocument/2006/relationships/image" Target="../media/image157.emf"/><Relationship Id="rId1" Type="http://schemas.openxmlformats.org/officeDocument/2006/relationships/image" Target="../media/image156.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emf"/><Relationship Id="rId4" Type="http://schemas.openxmlformats.org/officeDocument/2006/relationships/image" Target="../media/image38.e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160.emf"/><Relationship Id="rId2" Type="http://schemas.openxmlformats.org/officeDocument/2006/relationships/image" Target="../media/image159.emf"/><Relationship Id="rId1" Type="http://schemas.openxmlformats.org/officeDocument/2006/relationships/image" Target="../media/image158.emf"/><Relationship Id="rId4" Type="http://schemas.openxmlformats.org/officeDocument/2006/relationships/image" Target="../media/image161.e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163.emf"/><Relationship Id="rId1" Type="http://schemas.openxmlformats.org/officeDocument/2006/relationships/image" Target="../media/image162.emf"/></Relationships>
</file>

<file path=ppt/drawings/_rels/vmlDrawing72.vml.rels><?xml version="1.0" encoding="UTF-8" standalone="yes"?>
<Relationships xmlns="http://schemas.openxmlformats.org/package/2006/relationships"><Relationship Id="rId2" Type="http://schemas.openxmlformats.org/officeDocument/2006/relationships/image" Target="../media/image165.emf"/><Relationship Id="rId1" Type="http://schemas.openxmlformats.org/officeDocument/2006/relationships/image" Target="../media/image164.e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image" Target="../media/image167.emf"/><Relationship Id="rId1" Type="http://schemas.openxmlformats.org/officeDocument/2006/relationships/image" Target="../media/image166.emf"/><Relationship Id="rId5" Type="http://schemas.openxmlformats.org/officeDocument/2006/relationships/image" Target="../media/image170.emf"/><Relationship Id="rId4" Type="http://schemas.openxmlformats.org/officeDocument/2006/relationships/image" Target="../media/image169.e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image" Target="../media/image171.emf"/><Relationship Id="rId1" Type="http://schemas.openxmlformats.org/officeDocument/2006/relationships/image" Target="../media/image28.emf"/><Relationship Id="rId5" Type="http://schemas.openxmlformats.org/officeDocument/2006/relationships/image" Target="../media/image174.emf"/><Relationship Id="rId4" Type="http://schemas.openxmlformats.org/officeDocument/2006/relationships/image" Target="../media/image173.e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image" Target="../media/image175.emf"/><Relationship Id="rId1" Type="http://schemas.openxmlformats.org/officeDocument/2006/relationships/image" Target="../media/image28.emf"/><Relationship Id="rId5" Type="http://schemas.openxmlformats.org/officeDocument/2006/relationships/image" Target="../media/image178.emf"/><Relationship Id="rId4" Type="http://schemas.openxmlformats.org/officeDocument/2006/relationships/image" Target="../media/image177.e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181.emf"/><Relationship Id="rId2" Type="http://schemas.openxmlformats.org/officeDocument/2006/relationships/image" Target="../media/image180.emf"/><Relationship Id="rId1" Type="http://schemas.openxmlformats.org/officeDocument/2006/relationships/image" Target="../media/image179.emf"/><Relationship Id="rId4" Type="http://schemas.openxmlformats.org/officeDocument/2006/relationships/image" Target="../media/image182.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83.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84.e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image" Target="../media/image186.emf"/><Relationship Id="rId1" Type="http://schemas.openxmlformats.org/officeDocument/2006/relationships/image" Target="../media/image185.emf"/><Relationship Id="rId6" Type="http://schemas.openxmlformats.org/officeDocument/2006/relationships/image" Target="../media/image190.emf"/><Relationship Id="rId5" Type="http://schemas.openxmlformats.org/officeDocument/2006/relationships/image" Target="../media/image189.emf"/><Relationship Id="rId4" Type="http://schemas.openxmlformats.org/officeDocument/2006/relationships/image" Target="../media/image188.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image" Target="../media/image21.e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193.emf"/><Relationship Id="rId2" Type="http://schemas.openxmlformats.org/officeDocument/2006/relationships/image" Target="../media/image192.emf"/><Relationship Id="rId1" Type="http://schemas.openxmlformats.org/officeDocument/2006/relationships/image" Target="../media/image19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94.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95.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96.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97.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98.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99.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200.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201.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202.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image" Target="../media/image41.emf"/><Relationship Id="rId5" Type="http://schemas.openxmlformats.org/officeDocument/2006/relationships/image" Target="../media/image45.emf"/><Relationship Id="rId4" Type="http://schemas.openxmlformats.org/officeDocument/2006/relationships/image" Target="../media/image44.emf"/></Relationships>
</file>

<file path=ppt/drawings/_rels/vmlDrawing90.v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image" Target="../media/image203.emf"/></Relationships>
</file>

<file path=ppt/drawings/_rels/vmlDrawing91.vml.rels><?xml version="1.0" encoding="UTF-8" standalone="yes"?>
<Relationships xmlns="http://schemas.openxmlformats.org/package/2006/relationships"><Relationship Id="rId2" Type="http://schemas.openxmlformats.org/officeDocument/2006/relationships/image" Target="../media/image206.emf"/><Relationship Id="rId1" Type="http://schemas.openxmlformats.org/officeDocument/2006/relationships/image" Target="../media/image205.emf"/></Relationships>
</file>

<file path=ppt/drawings/_rels/vmlDrawing92.vml.rels><?xml version="1.0" encoding="UTF-8" standalone="yes"?>
<Relationships xmlns="http://schemas.openxmlformats.org/package/2006/relationships"><Relationship Id="rId2" Type="http://schemas.openxmlformats.org/officeDocument/2006/relationships/image" Target="../media/image208.emf"/><Relationship Id="rId1" Type="http://schemas.openxmlformats.org/officeDocument/2006/relationships/image" Target="../media/image207.emf"/></Relationships>
</file>

<file path=ppt/drawings/_rels/vmlDrawing93.vml.rels><?xml version="1.0" encoding="UTF-8" standalone="yes"?>
<Relationships xmlns="http://schemas.openxmlformats.org/package/2006/relationships"><Relationship Id="rId2" Type="http://schemas.openxmlformats.org/officeDocument/2006/relationships/image" Target="../media/image210.emf"/><Relationship Id="rId1" Type="http://schemas.openxmlformats.org/officeDocument/2006/relationships/image" Target="../media/image209.emf"/></Relationships>
</file>

<file path=ppt/drawings/_rels/vmlDrawing94.vml.rels><?xml version="1.0" encoding="UTF-8" standalone="yes"?>
<Relationships xmlns="http://schemas.openxmlformats.org/package/2006/relationships"><Relationship Id="rId2" Type="http://schemas.openxmlformats.org/officeDocument/2006/relationships/image" Target="../media/image212.emf"/><Relationship Id="rId1" Type="http://schemas.openxmlformats.org/officeDocument/2006/relationships/image" Target="../media/image211.emf"/></Relationships>
</file>

<file path=ppt/drawings/_rels/vmlDrawing95.vml.rels><?xml version="1.0" encoding="UTF-8" standalone="yes"?>
<Relationships xmlns="http://schemas.openxmlformats.org/package/2006/relationships"><Relationship Id="rId2" Type="http://schemas.openxmlformats.org/officeDocument/2006/relationships/image" Target="../media/image214.emf"/><Relationship Id="rId1" Type="http://schemas.openxmlformats.org/officeDocument/2006/relationships/image" Target="../media/image213.e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217.emf"/><Relationship Id="rId2" Type="http://schemas.openxmlformats.org/officeDocument/2006/relationships/image" Target="../media/image216.emf"/><Relationship Id="rId1" Type="http://schemas.openxmlformats.org/officeDocument/2006/relationships/image" Target="../media/image215.emf"/><Relationship Id="rId6" Type="http://schemas.openxmlformats.org/officeDocument/2006/relationships/image" Target="../media/image220.emf"/><Relationship Id="rId5" Type="http://schemas.openxmlformats.org/officeDocument/2006/relationships/image" Target="../media/image219.emf"/><Relationship Id="rId4" Type="http://schemas.openxmlformats.org/officeDocument/2006/relationships/image" Target="../media/image218.emf"/></Relationships>
</file>

<file path=ppt/drawings/_rels/vmlDrawing97.vml.rels><?xml version="1.0" encoding="UTF-8" standalone="yes"?>
<Relationships xmlns="http://schemas.openxmlformats.org/package/2006/relationships"><Relationship Id="rId2" Type="http://schemas.openxmlformats.org/officeDocument/2006/relationships/image" Target="../media/image222.emf"/><Relationship Id="rId1" Type="http://schemas.openxmlformats.org/officeDocument/2006/relationships/image" Target="../media/image221.emf"/></Relationships>
</file>

<file path=ppt/drawings/_rels/vmlDrawing98.vml.rels><?xml version="1.0" encoding="UTF-8" standalone="yes"?>
<Relationships xmlns="http://schemas.openxmlformats.org/package/2006/relationships"><Relationship Id="rId8" Type="http://schemas.openxmlformats.org/officeDocument/2006/relationships/image" Target="../media/image229.emf"/><Relationship Id="rId3" Type="http://schemas.openxmlformats.org/officeDocument/2006/relationships/image" Target="../media/image224.emf"/><Relationship Id="rId7" Type="http://schemas.openxmlformats.org/officeDocument/2006/relationships/image" Target="../media/image228.emf"/><Relationship Id="rId2" Type="http://schemas.openxmlformats.org/officeDocument/2006/relationships/image" Target="../media/image223.emf"/><Relationship Id="rId1" Type="http://schemas.openxmlformats.org/officeDocument/2006/relationships/image" Target="../media/image28.emf"/><Relationship Id="rId6" Type="http://schemas.openxmlformats.org/officeDocument/2006/relationships/image" Target="../media/image227.emf"/><Relationship Id="rId11" Type="http://schemas.openxmlformats.org/officeDocument/2006/relationships/image" Target="../media/image232.emf"/><Relationship Id="rId5" Type="http://schemas.openxmlformats.org/officeDocument/2006/relationships/image" Target="../media/image226.emf"/><Relationship Id="rId10" Type="http://schemas.openxmlformats.org/officeDocument/2006/relationships/image" Target="../media/image231.emf"/><Relationship Id="rId4" Type="http://schemas.openxmlformats.org/officeDocument/2006/relationships/image" Target="../media/image225.emf"/><Relationship Id="rId9" Type="http://schemas.openxmlformats.org/officeDocument/2006/relationships/image" Target="../media/image230.emf"/></Relationships>
</file>

<file path=ppt/drawings/_rels/vmlDrawing99.vml.rels><?xml version="1.0" encoding="UTF-8" standalone="yes"?>
<Relationships xmlns="http://schemas.openxmlformats.org/package/2006/relationships"><Relationship Id="rId2" Type="http://schemas.openxmlformats.org/officeDocument/2006/relationships/image" Target="../media/image234.emf"/><Relationship Id="rId1" Type="http://schemas.openxmlformats.org/officeDocument/2006/relationships/image" Target="../media/image2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b="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b="0" smtClean="0"/>
            </a:lvl1pPr>
          </a:lstStyle>
          <a:p>
            <a:pPr>
              <a:defRPr/>
            </a:pPr>
            <a:fld id="{91BF527B-C14F-4368-B63F-1D8995205121}" type="datetimeFigureOut">
              <a:rPr lang="zh-CN" altLang="en-US"/>
              <a:pPr>
                <a:defRPr/>
              </a:pPr>
              <a:t>2016-5-26</a:t>
            </a:fld>
            <a:endParaRPr lang="en-US" altLang="zh-CN"/>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b="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b="0" smtClean="0"/>
            </a:lvl1pPr>
          </a:lstStyle>
          <a:p>
            <a:pPr>
              <a:defRPr/>
            </a:pPr>
            <a:fld id="{5CD871A7-EC2E-4D48-A3BA-3DA8780A3CEA}"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b="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b="0" smtClean="0"/>
            </a:lvl1pPr>
          </a:lstStyle>
          <a:p>
            <a:pPr>
              <a:defRPr/>
            </a:pPr>
            <a:fld id="{FC0A1DCB-0194-4869-B60F-DAD213DE8587}" type="datetimeFigureOut">
              <a:rPr lang="zh-CN" altLang="en-US"/>
              <a:pPr>
                <a:defRPr/>
              </a:pPr>
              <a:t>2016-5-26</a:t>
            </a:fld>
            <a:endParaRPr lang="en-US" altLang="zh-CN"/>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b="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b="0" smtClean="0"/>
            </a:lvl1pPr>
          </a:lstStyle>
          <a:p>
            <a:pPr>
              <a:defRPr/>
            </a:pPr>
            <a:fld id="{314E91E4-820A-4665-9AE5-F424C558BCFD}"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宋体" pitchFamily="2" charset="-122"/>
        <a:ea typeface="+mn-ea"/>
        <a:cs typeface="+mn-cs"/>
      </a:defRPr>
    </a:lvl1pPr>
    <a:lvl2pPr marL="457200" algn="l" rtl="0" eaLnBrk="0" fontAlgn="base" hangingPunct="0">
      <a:spcBef>
        <a:spcPct val="30000"/>
      </a:spcBef>
      <a:spcAft>
        <a:spcPct val="0"/>
      </a:spcAft>
      <a:defRPr sz="1200" kern="1200">
        <a:solidFill>
          <a:schemeClr val="tx1"/>
        </a:solidFill>
        <a:latin typeface="宋体" pitchFamily="2" charset="-122"/>
        <a:ea typeface="+mn-ea"/>
        <a:cs typeface="+mn-cs"/>
      </a:defRPr>
    </a:lvl2pPr>
    <a:lvl3pPr marL="914400" algn="l" rtl="0" eaLnBrk="0" fontAlgn="base" hangingPunct="0">
      <a:spcBef>
        <a:spcPct val="30000"/>
      </a:spcBef>
      <a:spcAft>
        <a:spcPct val="0"/>
      </a:spcAft>
      <a:defRPr sz="1200" kern="1200">
        <a:solidFill>
          <a:schemeClr val="tx1"/>
        </a:solidFill>
        <a:latin typeface="宋体" pitchFamily="2" charset="-122"/>
        <a:ea typeface="+mn-ea"/>
        <a:cs typeface="+mn-cs"/>
      </a:defRPr>
    </a:lvl3pPr>
    <a:lvl4pPr marL="1371600" algn="l" rtl="0" eaLnBrk="0" fontAlgn="base" hangingPunct="0">
      <a:spcBef>
        <a:spcPct val="30000"/>
      </a:spcBef>
      <a:spcAft>
        <a:spcPct val="0"/>
      </a:spcAft>
      <a:defRPr sz="1200" kern="1200">
        <a:solidFill>
          <a:schemeClr val="tx1"/>
        </a:solidFill>
        <a:latin typeface="宋体" pitchFamily="2" charset="-122"/>
        <a:ea typeface="+mn-ea"/>
        <a:cs typeface="+mn-cs"/>
      </a:defRPr>
    </a:lvl4pPr>
    <a:lvl5pPr marL="1828800" algn="l" rtl="0" eaLnBrk="0" fontAlgn="base" hangingPunct="0">
      <a:spcBef>
        <a:spcPct val="30000"/>
      </a:spcBef>
      <a:spcAft>
        <a:spcPct val="0"/>
      </a:spcAft>
      <a:defRPr sz="1200" kern="1200">
        <a:solidFill>
          <a:schemeClr val="tx1"/>
        </a:solidFill>
        <a:latin typeface="宋体" pitchFamily="2" charset="-122"/>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DBA3CD09-D415-426D-9E55-EA534EB78A4B}" type="datetimeFigureOut">
              <a:rPr lang="zh-CN" altLang="en-US"/>
              <a:pPr>
                <a:defRPr/>
              </a:pPr>
              <a:t>2016-5-26</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57C718E-4441-48C3-8214-6437680D3F55}" type="slidenum">
              <a:rPr lang="zh-CN" altLang="en-US"/>
              <a:pPr>
                <a:defRPr/>
              </a:pPr>
              <a:t>‹#›</a:t>
            </a:fld>
            <a:endParaRPr lang="en-US" altLang="zh-CN"/>
          </a:p>
        </p:txBody>
      </p:sp>
    </p:spTree>
  </p:cSld>
  <p:clrMapOvr>
    <a:masterClrMapping/>
  </p:clrMapOvr>
  <p:transition spd="med" advClick="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lIns="91440" tIns="45720" rIns="91440" bIns="4572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32EABCB-56A8-40E4-8453-C6409D0D03A9}" type="datetimeFigureOut">
              <a:rPr lang="zh-CN" altLang="en-US"/>
              <a:pPr>
                <a:defRPr/>
              </a:pPr>
              <a:t>2016-5-26</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706146F-F530-4DDB-8FE2-D46E42B866C5}" type="slidenum">
              <a:rPr lang="zh-CN" altLang="en-US"/>
              <a:pPr>
                <a:defRPr/>
              </a:pPr>
              <a:t>‹#›</a:t>
            </a:fld>
            <a:endParaRPr lang="en-US" altLang="zh-CN"/>
          </a:p>
        </p:txBody>
      </p:sp>
    </p:spTree>
  </p:cSld>
  <p:clrMapOvr>
    <a:masterClrMapping/>
  </p:clrMapOvr>
  <p:transition spd="med" advClick="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EC739B8-CF8C-4F81-BD8D-E4F213A476D3}" type="datetimeFigureOut">
              <a:rPr lang="zh-CN" altLang="en-US"/>
              <a:pPr>
                <a:defRPr/>
              </a:pPr>
              <a:t>2016-5-26</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42E2192-810E-4A41-B881-B8FD7E8B4C4B}" type="slidenum">
              <a:rPr lang="zh-CN" altLang="en-US"/>
              <a:pPr>
                <a:defRPr/>
              </a:pPr>
              <a:t>‹#›</a:t>
            </a:fld>
            <a:endParaRPr lang="en-US" altLang="zh-CN"/>
          </a:p>
        </p:txBody>
      </p:sp>
    </p:spTree>
  </p:cSld>
  <p:clrMapOvr>
    <a:masterClrMapping/>
  </p:clrMapOvr>
  <p:transition spd="med" advClick="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BFFA5258-3A77-4C68-A257-778DF5D9863D}" type="datetimeFigureOut">
              <a:rPr lang="zh-CN" altLang="en-US"/>
              <a:pPr>
                <a:defRPr/>
              </a:pPr>
              <a:t>2016-5-26</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FFACFE9-B561-4BA3-B55E-EA1DE6D4C3AA}" type="slidenum">
              <a:rPr lang="zh-CN" altLang="en-US"/>
              <a:pPr>
                <a:defRPr/>
              </a:pPr>
              <a:t>‹#›</a:t>
            </a:fld>
            <a:endParaRPr lang="en-US" altLang="zh-CN"/>
          </a:p>
        </p:txBody>
      </p:sp>
    </p:spTree>
  </p:cSld>
  <p:clrMapOvr>
    <a:masterClrMapping/>
  </p:clrMapOvr>
  <p:transition spd="med" advClick="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58775" y="274638"/>
            <a:ext cx="8456613" cy="5842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3"/>
          <p:cNvSpPr>
            <a:spLocks noGrp="1"/>
          </p:cNvSpPr>
          <p:nvPr>
            <p:ph type="dt" sz="half" idx="10"/>
          </p:nvPr>
        </p:nvSpPr>
        <p:spPr/>
        <p:txBody>
          <a:bodyPr/>
          <a:lstStyle>
            <a:lvl1pPr>
              <a:defRPr/>
            </a:lvl1pPr>
          </a:lstStyle>
          <a:p>
            <a:pPr>
              <a:defRPr/>
            </a:pPr>
            <a:fld id="{284965AC-A1BC-4683-A383-774B5986F735}" type="datetimeFigureOut">
              <a:rPr lang="zh-CN" altLang="en-US"/>
              <a:pPr>
                <a:defRPr/>
              </a:pPr>
              <a:t>2016-5-26</a:t>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680D2221-594A-429A-A581-AA4C5016A727}" type="slidenum">
              <a:rPr lang="zh-CN" altLang="en-US"/>
              <a:pPr>
                <a:defRPr/>
              </a:pPr>
              <a:t>‹#›</a:t>
            </a:fld>
            <a:endParaRPr lang="en-US" altLang="zh-CN"/>
          </a:p>
        </p:txBody>
      </p:sp>
    </p:spTree>
  </p:cSld>
  <p:clrMapOvr>
    <a:masterClrMapping/>
  </p:clrMapOvr>
  <p:transition spd="med" advClick="0">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358775" y="1150938"/>
            <a:ext cx="4151313" cy="2406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62488" y="1150938"/>
            <a:ext cx="4152900" cy="2406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358775" y="3709988"/>
            <a:ext cx="4151313" cy="2406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62488" y="3709988"/>
            <a:ext cx="4152900" cy="2406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D2A10052-26BD-4F1C-8278-529053018E04}" type="datetimeFigureOut">
              <a:rPr lang="zh-CN" altLang="en-US"/>
              <a:pPr>
                <a:defRPr/>
              </a:pPr>
              <a:t>2016-5-26</a:t>
            </a:fld>
            <a:endParaRPr lang="en-US" altLang="zh-CN"/>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C333D87F-88D2-4B38-ACFC-B009E6C592AB}" type="slidenum">
              <a:rPr lang="zh-CN" altLang="en-US"/>
              <a:pPr>
                <a:defRPr/>
              </a:pPr>
              <a:t>‹#›</a:t>
            </a:fld>
            <a:endParaRPr lang="en-US" altLang="zh-CN"/>
          </a:p>
        </p:txBody>
      </p:sp>
    </p:spTree>
  </p:cSld>
  <p:clrMapOvr>
    <a:masterClrMapping/>
  </p:clrMapOvr>
  <p:transition spd="med" advClick="0">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58775" y="1150938"/>
            <a:ext cx="4151313" cy="4965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62488" y="1150938"/>
            <a:ext cx="4152900" cy="2406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62488" y="3709988"/>
            <a:ext cx="4152900" cy="2406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3"/>
          <p:cNvSpPr>
            <a:spLocks noGrp="1"/>
          </p:cNvSpPr>
          <p:nvPr>
            <p:ph type="dt" sz="half" idx="10"/>
          </p:nvPr>
        </p:nvSpPr>
        <p:spPr/>
        <p:txBody>
          <a:bodyPr/>
          <a:lstStyle>
            <a:lvl1pPr>
              <a:defRPr/>
            </a:lvl1pPr>
          </a:lstStyle>
          <a:p>
            <a:pPr>
              <a:defRPr/>
            </a:pPr>
            <a:fld id="{97113F43-7491-40B6-ADA3-999CB025E205}" type="datetimeFigureOut">
              <a:rPr lang="zh-CN" altLang="en-US"/>
              <a:pPr>
                <a:defRPr/>
              </a:pPr>
              <a:t>2016-5-26</a:t>
            </a:fld>
            <a:endParaRPr lang="en-US" altLang="zh-CN"/>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pPr>
              <a:defRPr/>
            </a:pPr>
            <a:fld id="{A0190443-2AE1-41ED-995E-4AA0F0D50A9A}" type="slidenum">
              <a:rPr lang="zh-CN" altLang="en-US"/>
              <a:pPr>
                <a:defRPr/>
              </a:pPr>
              <a:t>‹#›</a:t>
            </a:fld>
            <a:endParaRPr lang="en-US" altLang="zh-CN"/>
          </a:p>
        </p:txBody>
      </p:sp>
    </p:spTree>
  </p:cSld>
  <p:clrMapOvr>
    <a:masterClrMapping/>
  </p:clrMapOvr>
  <p:transition spd="med" advClick="0">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32C0E995-4BC8-4F2A-98EC-7B9D09DBA3A5}" type="datetimeFigureOut">
              <a:rPr lang="zh-CN" altLang="en-US"/>
              <a:pPr>
                <a:defRPr/>
              </a:pPr>
              <a:t>2016-5-26</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446A020-F4A8-4736-B2B7-2DB5B21DEE5D}" type="slidenum">
              <a:rPr lang="zh-CN" altLang="en-US"/>
              <a:pPr>
                <a:defRPr/>
              </a:pPr>
              <a:t>‹#›</a:t>
            </a:fld>
            <a:endParaRPr lang="en-US" altLang="zh-CN"/>
          </a:p>
        </p:txBody>
      </p:sp>
    </p:spTree>
  </p:cSld>
  <p:clrMapOvr>
    <a:masterClrMapping/>
  </p:clrMapOvr>
  <p:transition spd="med" advClick="0">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D15CA135-ED72-4BCF-95CE-794A606A35BC}" type="datetimeFigureOut">
              <a:rPr lang="zh-CN" altLang="en-US"/>
              <a:pPr>
                <a:defRPr/>
              </a:pPr>
              <a:t>2016-5-26</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E66D17F-D7D2-4101-83E0-78B11CC0CF3F}" type="slidenum">
              <a:rPr lang="zh-CN" altLang="en-US"/>
              <a:pPr>
                <a:defRPr/>
              </a:pPr>
              <a:t>‹#›</a:t>
            </a:fld>
            <a:endParaRPr lang="en-US" altLang="zh-CN"/>
          </a:p>
        </p:txBody>
      </p:sp>
    </p:spTree>
  </p:cSld>
  <p:clrMapOvr>
    <a:masterClrMapping/>
  </p:clrMapOvr>
  <p:transition spd="med" advClick="0">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67F75299-33E3-44A4-B30D-C570BB0BDDFE}" type="datetimeFigureOut">
              <a:rPr lang="zh-CN" altLang="en-US"/>
              <a:pPr>
                <a:defRPr/>
              </a:pPr>
              <a:t>2016-5-26</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BC4D10E-C653-46FA-BB64-62334A291158}" type="slidenum">
              <a:rPr lang="zh-CN" altLang="en-US"/>
              <a:pPr>
                <a:defRPr/>
              </a:pPr>
              <a:t>‹#›</a:t>
            </a:fld>
            <a:endParaRPr lang="en-US" altLang="zh-CN"/>
          </a:p>
        </p:txBody>
      </p:sp>
    </p:spTree>
  </p:cSld>
  <p:clrMapOvr>
    <a:masterClrMapping/>
  </p:clrMapOvr>
  <p:transition spd="med" advClick="0">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FF490B53-9035-406E-846F-5D6AE5A77F35}" type="datetimeFigureOut">
              <a:rPr lang="zh-CN" altLang="en-US"/>
              <a:pPr>
                <a:defRPr/>
              </a:pPr>
              <a:t>2016-5-26</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358148D-E750-47FE-B049-EED8F8AC1665}" type="slidenum">
              <a:rPr lang="zh-CN" altLang="en-US"/>
              <a:pPr>
                <a:defRPr/>
              </a:pPr>
              <a:t>‹#›</a:t>
            </a:fld>
            <a:endParaRPr lang="en-US" altLang="zh-CN"/>
          </a:p>
        </p:txBody>
      </p:sp>
    </p:spTree>
  </p:cSld>
  <p:clrMapOvr>
    <a:masterClrMapping/>
  </p:clrMapOvr>
  <p:transition spd="med" advClick="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E239722-3111-4DD9-B0C2-A1F975755C23}" type="datetimeFigureOut">
              <a:rPr lang="zh-CN" altLang="en-US"/>
              <a:pPr>
                <a:defRPr/>
              </a:pPr>
              <a:t>2016-5-26</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7F38CFD-CB45-4BB2-A0E5-EE80C78A1A01}" type="slidenum">
              <a:rPr lang="zh-CN" altLang="en-US"/>
              <a:pPr>
                <a:defRPr/>
              </a:pPr>
              <a:t>‹#›</a:t>
            </a:fld>
            <a:endParaRPr lang="en-US" altLang="zh-CN"/>
          </a:p>
        </p:txBody>
      </p:sp>
    </p:spTree>
  </p:cSld>
  <p:clrMapOvr>
    <a:masterClrMapping/>
  </p:clrMapOvr>
  <p:transition spd="med" advClick="0">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DF5EC337-3A13-4235-842F-444CD54BD54A}" type="datetimeFigureOut">
              <a:rPr lang="zh-CN" altLang="en-US"/>
              <a:pPr>
                <a:defRPr/>
              </a:pPr>
              <a:t>2016-5-26</a:t>
            </a:fld>
            <a:endParaRPr lang="en-US" altLang="zh-CN"/>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D17B434E-CBA7-4A98-8A93-FBD1610158AE}" type="slidenum">
              <a:rPr lang="zh-CN" altLang="en-US"/>
              <a:pPr>
                <a:defRPr/>
              </a:pPr>
              <a:t>‹#›</a:t>
            </a:fld>
            <a:endParaRPr lang="en-US" altLang="zh-CN"/>
          </a:p>
        </p:txBody>
      </p:sp>
    </p:spTree>
  </p:cSld>
  <p:clrMapOvr>
    <a:masterClrMapping/>
  </p:clrMapOvr>
  <p:transition spd="med" advClick="0">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BA23631D-B715-4920-AE71-4A27B383BF6F}" type="datetimeFigureOut">
              <a:rPr lang="zh-CN" altLang="en-US"/>
              <a:pPr>
                <a:defRPr/>
              </a:pPr>
              <a:t>2016-5-26</a:t>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44E96CC8-2150-46F5-AAF3-FFFD9966C5B8}" type="slidenum">
              <a:rPr lang="zh-CN" altLang="en-US"/>
              <a:pPr>
                <a:defRPr/>
              </a:pPr>
              <a:t>‹#›</a:t>
            </a:fld>
            <a:endParaRPr lang="en-US" altLang="zh-CN"/>
          </a:p>
        </p:txBody>
      </p:sp>
    </p:spTree>
  </p:cSld>
  <p:clrMapOvr>
    <a:masterClrMapping/>
  </p:clrMapOvr>
  <p:transition spd="med" advClick="0">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0229331F-FD52-498B-AFE5-44940D0A15A7}" type="datetimeFigureOut">
              <a:rPr lang="zh-CN" altLang="en-US"/>
              <a:pPr>
                <a:defRPr/>
              </a:pPr>
              <a:t>2016-5-26</a:t>
            </a:fld>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8894D16-48DE-422F-8505-EF2357447307}" type="slidenum">
              <a:rPr lang="zh-CN" altLang="en-US"/>
              <a:pPr>
                <a:defRPr/>
              </a:pPr>
              <a:t>‹#›</a:t>
            </a:fld>
            <a:endParaRPr lang="en-US" altLang="zh-CN"/>
          </a:p>
        </p:txBody>
      </p:sp>
    </p:spTree>
  </p:cSld>
  <p:clrMapOvr>
    <a:masterClrMapping/>
  </p:clrMapOvr>
  <p:transition spd="med" advClick="0">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DE93E6EA-63CA-4A6D-8E85-EBA4A5F03845}" type="datetimeFigureOut">
              <a:rPr lang="zh-CN" altLang="en-US"/>
              <a:pPr>
                <a:defRPr/>
              </a:pPr>
              <a:t>2016-5-26</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D61C6BF-7DCD-4B6B-A1A7-95240D127505}" type="slidenum">
              <a:rPr lang="zh-CN" altLang="en-US"/>
              <a:pPr>
                <a:defRPr/>
              </a:pPr>
              <a:t>‹#›</a:t>
            </a:fld>
            <a:endParaRPr lang="en-US" altLang="zh-CN"/>
          </a:p>
        </p:txBody>
      </p:sp>
    </p:spTree>
  </p:cSld>
  <p:clrMapOvr>
    <a:masterClrMapping/>
  </p:clrMapOvr>
  <p:transition spd="med" advClick="0">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41F9275-E11B-4E47-9D57-101AD8A41FB4}" type="datetimeFigureOut">
              <a:rPr lang="zh-CN" altLang="en-US"/>
              <a:pPr>
                <a:defRPr/>
              </a:pPr>
              <a:t>2016-5-26</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A7B510E-AC25-4861-A533-E9803D4E8D69}" type="slidenum">
              <a:rPr lang="zh-CN" altLang="en-US"/>
              <a:pPr>
                <a:defRPr/>
              </a:pPr>
              <a:t>‹#›</a:t>
            </a:fld>
            <a:endParaRPr lang="en-US" altLang="zh-CN"/>
          </a:p>
        </p:txBody>
      </p:sp>
    </p:spTree>
  </p:cSld>
  <p:clrMapOvr>
    <a:masterClrMapping/>
  </p:clrMapOvr>
  <p:transition spd="med" advClick="0">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FA9F6EE-5916-4C5C-9210-692EAA10B3F5}" type="datetimeFigureOut">
              <a:rPr lang="zh-CN" altLang="en-US"/>
              <a:pPr>
                <a:defRPr/>
              </a:pPr>
              <a:t>2016-5-26</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EED084A-3BA0-4AC4-9D74-94E70C83E8D1}" type="slidenum">
              <a:rPr lang="zh-CN" altLang="en-US"/>
              <a:pPr>
                <a:defRPr/>
              </a:pPr>
              <a:t>‹#›</a:t>
            </a:fld>
            <a:endParaRPr lang="en-US" altLang="zh-CN"/>
          </a:p>
        </p:txBody>
      </p:sp>
    </p:spTree>
  </p:cSld>
  <p:clrMapOvr>
    <a:masterClrMapping/>
  </p:clrMapOvr>
  <p:transition spd="med" advClick="0">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E8BC348-DD1A-48F9-B288-710294C0DC3F}" type="datetimeFigureOut">
              <a:rPr lang="zh-CN" altLang="en-US"/>
              <a:pPr>
                <a:defRPr/>
              </a:pPr>
              <a:t>2016-5-26</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FEF53F4-3A62-4080-923E-E8E09CB56567}" type="slidenum">
              <a:rPr lang="zh-CN" altLang="en-US"/>
              <a:pPr>
                <a:defRPr/>
              </a:pPr>
              <a:t>‹#›</a:t>
            </a:fld>
            <a:endParaRPr lang="en-US" altLang="zh-CN"/>
          </a:p>
        </p:txBody>
      </p:sp>
    </p:spTree>
  </p:cSld>
  <p:clrMapOvr>
    <a:masterClrMapping/>
  </p:clrMapOvr>
  <p:transition spd="med" advClick="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7C10A0F4-AA74-45B9-BFF7-3037CD5D3E88}" type="datetimeFigureOut">
              <a:rPr lang="zh-CN" altLang="en-US"/>
              <a:pPr>
                <a:defRPr/>
              </a:pPr>
              <a:t>2016-5-26</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654809A-DC76-432D-9791-99A28346ECDF}" type="slidenum">
              <a:rPr lang="zh-CN" altLang="en-US"/>
              <a:pPr>
                <a:defRPr/>
              </a:pPr>
              <a:t>‹#›</a:t>
            </a:fld>
            <a:endParaRPr lang="en-US" altLang="zh-CN"/>
          </a:p>
        </p:txBody>
      </p:sp>
    </p:spTree>
  </p:cSld>
  <p:clrMapOvr>
    <a:masterClrMapping/>
  </p:clrMapOvr>
  <p:transition spd="med" advClick="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93E9E997-4024-49AF-BD10-FAEFEB27F911}" type="datetimeFigureOut">
              <a:rPr lang="zh-CN" altLang="en-US"/>
              <a:pPr>
                <a:defRPr/>
              </a:pPr>
              <a:t>2016-5-26</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9093BF2-CBDA-4154-A2EF-41D1A72589AA}" type="slidenum">
              <a:rPr lang="zh-CN" altLang="en-US"/>
              <a:pPr>
                <a:defRPr/>
              </a:pPr>
              <a:t>‹#›</a:t>
            </a:fld>
            <a:endParaRPr lang="en-US" altLang="zh-CN"/>
          </a:p>
        </p:txBody>
      </p:sp>
    </p:spTree>
  </p:cSld>
  <p:clrMapOvr>
    <a:masterClrMapping/>
  </p:clrMapOvr>
  <p:transition spd="med" advClick="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BD432A2D-3821-4862-8134-34B25C941AB8}" type="datetimeFigureOut">
              <a:rPr lang="zh-CN" altLang="en-US"/>
              <a:pPr>
                <a:defRPr/>
              </a:pPr>
              <a:t>2016-5-26</a:t>
            </a:fld>
            <a:endParaRPr lang="en-US" altLang="zh-CN"/>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588C2EC8-DEF6-4330-83F1-330026390A8E}" type="slidenum">
              <a:rPr lang="zh-CN" altLang="en-US"/>
              <a:pPr>
                <a:defRPr/>
              </a:pPr>
              <a:t>‹#›</a:t>
            </a:fld>
            <a:endParaRPr lang="en-US" altLang="zh-CN"/>
          </a:p>
        </p:txBody>
      </p:sp>
    </p:spTree>
  </p:cSld>
  <p:clrMapOvr>
    <a:masterClrMapping/>
  </p:clrMapOvr>
  <p:transition spd="med" advClick="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D5535242-18F2-4D85-88B8-345ECBA9A316}" type="datetimeFigureOut">
              <a:rPr lang="zh-CN" altLang="en-US"/>
              <a:pPr>
                <a:defRPr/>
              </a:pPr>
              <a:t>2016-5-26</a:t>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09D73D90-63C3-4004-B5F7-1C1D1F4F42DD}" type="slidenum">
              <a:rPr lang="zh-CN" altLang="en-US"/>
              <a:pPr>
                <a:defRPr/>
              </a:pPr>
              <a:t>‹#›</a:t>
            </a:fld>
            <a:endParaRPr lang="en-US" altLang="zh-CN"/>
          </a:p>
        </p:txBody>
      </p:sp>
    </p:spTree>
  </p:cSld>
  <p:clrMapOvr>
    <a:masterClrMapping/>
  </p:clrMapOvr>
  <p:transition spd="med" advClick="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F467A0A-8E30-4BA4-8C6D-B272FE604912}" type="datetimeFigureOut">
              <a:rPr lang="zh-CN" altLang="en-US"/>
              <a:pPr>
                <a:defRPr/>
              </a:pPr>
              <a:t>2016-5-26</a:t>
            </a:fld>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C1B6789A-2089-4EF4-A450-CC6032DA6FC6}" type="slidenum">
              <a:rPr lang="zh-CN" altLang="en-US"/>
              <a:pPr>
                <a:defRPr/>
              </a:pPr>
              <a:t>‹#›</a:t>
            </a:fld>
            <a:endParaRPr lang="en-US" altLang="zh-CN"/>
          </a:p>
        </p:txBody>
      </p:sp>
    </p:spTree>
  </p:cSld>
  <p:clrMapOvr>
    <a:masterClrMapping/>
  </p:clrMapOvr>
  <p:transition spd="med" advClick="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F4A9E78F-C28E-4461-894F-A8FC5D6A94E8}" type="datetimeFigureOut">
              <a:rPr lang="zh-CN" altLang="en-US"/>
              <a:pPr>
                <a:defRPr/>
              </a:pPr>
              <a:t>2016-5-26</a:t>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59003015-4805-414C-A7E0-351691397AF1}" type="slidenum">
              <a:rPr lang="zh-CN" altLang="en-US"/>
              <a:pPr>
                <a:defRPr/>
              </a:pPr>
              <a:t>‹#›</a:t>
            </a:fld>
            <a:endParaRPr lang="en-US" altLang="zh-CN"/>
          </a:p>
        </p:txBody>
      </p:sp>
    </p:spTree>
  </p:cSld>
  <p:clrMapOvr>
    <a:masterClrMapping/>
  </p:clrMapOvr>
  <p:transition spd="med" advClick="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228B69D-F13A-45FA-A307-91963A249DC6}" type="datetimeFigureOut">
              <a:rPr lang="zh-CN" altLang="en-US"/>
              <a:pPr>
                <a:defRPr/>
              </a:pPr>
              <a:t>2016-5-26</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DFD4631-54FC-4DBA-9E2E-C98363B2BD3E}" type="slidenum">
              <a:rPr lang="zh-CN" altLang="en-US"/>
              <a:pPr>
                <a:defRPr/>
              </a:pPr>
              <a:t>‹#›</a:t>
            </a:fld>
            <a:endParaRPr lang="en-US" altLang="zh-CN"/>
          </a:p>
        </p:txBody>
      </p:sp>
    </p:spTree>
  </p:cSld>
  <p:clrMapOvr>
    <a:masterClrMapping/>
  </p:clrMapOvr>
  <p:transition spd="med" advClick="0">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1.jpe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7"/>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0" smtClean="0">
                <a:solidFill>
                  <a:srgbClr val="898989"/>
                </a:solidFill>
              </a:defRPr>
            </a:lvl1pPr>
          </a:lstStyle>
          <a:p>
            <a:pPr>
              <a:defRPr/>
            </a:pPr>
            <a:fld id="{3B8B764F-3527-4C67-8C60-A20782CF2402}" type="datetimeFigureOut">
              <a:rPr lang="zh-CN" altLang="en-US"/>
              <a:pPr>
                <a:defRPr/>
              </a:pPr>
              <a:t>2016-5-26</a:t>
            </a:fld>
            <a:endParaRPr lang="en-US" altLang="zh-CN"/>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b="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0" smtClean="0">
                <a:solidFill>
                  <a:srgbClr val="898989"/>
                </a:solidFill>
              </a:defRPr>
            </a:lvl1pPr>
          </a:lstStyle>
          <a:p>
            <a:pPr>
              <a:defRPr/>
            </a:pPr>
            <a:fld id="{C6860567-3F60-4EB3-8619-ABDEC97BAA58}" type="slidenum">
              <a:rPr lang="zh-CN" altLang="en-US"/>
              <a:pPr>
                <a:defRPr/>
              </a:pPr>
              <a:t>‹#›</a:t>
            </a:fld>
            <a:endParaRPr lang="en-US" altLang="zh-CN"/>
          </a:p>
        </p:txBody>
      </p:sp>
      <p:sp>
        <p:nvSpPr>
          <p:cNvPr id="38917" name="文本占位符 2"/>
          <p:cNvSpPr>
            <a:spLocks noGrp="1"/>
          </p:cNvSpPr>
          <p:nvPr>
            <p:ph type="body" idx="1"/>
          </p:nvPr>
        </p:nvSpPr>
        <p:spPr bwMode="auto">
          <a:xfrm>
            <a:off x="358775" y="1150938"/>
            <a:ext cx="8456613" cy="4965700"/>
          </a:xfrm>
          <a:prstGeom prst="rect">
            <a:avLst/>
          </a:prstGeom>
          <a:noFill/>
          <a:ln w="9525">
            <a:noFill/>
            <a:miter lim="800000"/>
            <a:headEnd/>
            <a:tailEnd/>
          </a:ln>
        </p:spPr>
        <p:txBody>
          <a:bodyPr vert="horz" wrap="square" lIns="72000" tIns="0" rIns="72000" bIns="0" numCol="1" anchor="t" anchorCtr="0" compatLnSpc="1">
            <a:prstTxWarp prst="textNoShape">
              <a:avLst/>
            </a:prstTxWarp>
          </a:bodyPr>
          <a:lstStyle/>
          <a:p>
            <a:pPr lvl="0"/>
            <a:endParaRPr lang="zh-CN" altLang="en-US" smtClean="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transition spd="med" advClick="0">
    <p:fade/>
  </p:transition>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宋体" pitchFamily="2" charset="-122"/>
          <a:ea typeface="+mj-ea"/>
          <a:cs typeface="+mj-cs"/>
        </a:defRPr>
      </a:lvl1pPr>
      <a:lvl2pPr algn="ctr" rtl="0" eaLnBrk="0" fontAlgn="base" hangingPunct="0">
        <a:spcBef>
          <a:spcPct val="0"/>
        </a:spcBef>
        <a:spcAft>
          <a:spcPct val="0"/>
        </a:spcAft>
        <a:defRPr sz="4400">
          <a:solidFill>
            <a:schemeClr val="tx1"/>
          </a:solidFill>
          <a:latin typeface="宋体" pitchFamily="2" charset="-122"/>
          <a:ea typeface="宋体" charset="-122"/>
        </a:defRPr>
      </a:lvl2pPr>
      <a:lvl3pPr algn="ctr" rtl="0" eaLnBrk="0" fontAlgn="base" hangingPunct="0">
        <a:spcBef>
          <a:spcPct val="0"/>
        </a:spcBef>
        <a:spcAft>
          <a:spcPct val="0"/>
        </a:spcAft>
        <a:defRPr sz="4400">
          <a:solidFill>
            <a:schemeClr val="tx1"/>
          </a:solidFill>
          <a:latin typeface="宋体" pitchFamily="2" charset="-122"/>
          <a:ea typeface="宋体" charset="-122"/>
        </a:defRPr>
      </a:lvl3pPr>
      <a:lvl4pPr algn="ctr" rtl="0" eaLnBrk="0" fontAlgn="base" hangingPunct="0">
        <a:spcBef>
          <a:spcPct val="0"/>
        </a:spcBef>
        <a:spcAft>
          <a:spcPct val="0"/>
        </a:spcAft>
        <a:defRPr sz="4400">
          <a:solidFill>
            <a:schemeClr val="tx1"/>
          </a:solidFill>
          <a:latin typeface="宋体" pitchFamily="2" charset="-122"/>
          <a:ea typeface="宋体" charset="-122"/>
        </a:defRPr>
      </a:lvl4pPr>
      <a:lvl5pPr algn="ctr" rtl="0" eaLnBrk="0" fontAlgn="base" hangingPunct="0">
        <a:spcBef>
          <a:spcPct val="0"/>
        </a:spcBef>
        <a:spcAft>
          <a:spcPct val="0"/>
        </a:spcAft>
        <a:defRPr sz="4400">
          <a:solidFill>
            <a:schemeClr val="tx1"/>
          </a:solidFill>
          <a:latin typeface="宋体" pitchFamily="2" charset="-122"/>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lnSpc>
          <a:spcPts val="3500"/>
        </a:lnSpc>
        <a:spcBef>
          <a:spcPct val="0"/>
        </a:spcBef>
        <a:spcAft>
          <a:spcPct val="0"/>
        </a:spcAft>
        <a:buFont typeface="宋体" pitchFamily="2" charset="-122"/>
        <a:buChar char="•"/>
        <a:defRPr sz="2400" b="1" kern="1200">
          <a:solidFill>
            <a:schemeClr val="tx1"/>
          </a:solidFill>
          <a:latin typeface="宋体" pitchFamily="2" charset="-122"/>
          <a:ea typeface="+mn-ea"/>
          <a:cs typeface="+mn-cs"/>
        </a:defRPr>
      </a:lvl1pPr>
      <a:lvl2pPr marL="742950" indent="-285750" algn="l" rtl="0" eaLnBrk="0" fontAlgn="base" hangingPunct="0">
        <a:spcBef>
          <a:spcPct val="20000"/>
        </a:spcBef>
        <a:spcAft>
          <a:spcPct val="0"/>
        </a:spcAft>
        <a:buFont typeface="宋体" pitchFamily="2" charset="-122"/>
        <a:buChar char="–"/>
        <a:defRPr sz="2800" kern="1200">
          <a:solidFill>
            <a:schemeClr val="tx1"/>
          </a:solidFill>
          <a:latin typeface="宋体" pitchFamily="2" charset="-122"/>
          <a:ea typeface="+mn-ea"/>
          <a:cs typeface="+mn-cs"/>
        </a:defRPr>
      </a:lvl2pPr>
      <a:lvl3pPr marL="1143000" indent="-228600" algn="l" rtl="0" eaLnBrk="0" fontAlgn="base" hangingPunct="0">
        <a:spcBef>
          <a:spcPct val="20000"/>
        </a:spcBef>
        <a:spcAft>
          <a:spcPct val="0"/>
        </a:spcAft>
        <a:buFont typeface="宋体" pitchFamily="2" charset="-122"/>
        <a:buChar char="•"/>
        <a:defRPr sz="2400" kern="1200">
          <a:solidFill>
            <a:schemeClr val="tx1"/>
          </a:solidFill>
          <a:latin typeface="宋体" pitchFamily="2" charset="-122"/>
          <a:ea typeface="+mn-ea"/>
          <a:cs typeface="+mn-cs"/>
        </a:defRPr>
      </a:lvl3pPr>
      <a:lvl4pPr marL="1600200" indent="-228600" algn="l" rtl="0" eaLnBrk="0" fontAlgn="base" hangingPunct="0">
        <a:spcBef>
          <a:spcPct val="20000"/>
        </a:spcBef>
        <a:spcAft>
          <a:spcPct val="0"/>
        </a:spcAft>
        <a:buFont typeface="宋体" pitchFamily="2" charset="-122"/>
        <a:buChar char="–"/>
        <a:defRPr sz="2000" kern="1200">
          <a:solidFill>
            <a:schemeClr val="tx1"/>
          </a:solidFill>
          <a:latin typeface="宋体" pitchFamily="2" charset="-122"/>
          <a:ea typeface="+mn-ea"/>
          <a:cs typeface="+mn-cs"/>
        </a:defRPr>
      </a:lvl4pPr>
      <a:lvl5pPr marL="2057400" indent="-228600" algn="l" rtl="0" eaLnBrk="0" fontAlgn="base" hangingPunct="0">
        <a:spcBef>
          <a:spcPct val="20000"/>
        </a:spcBef>
        <a:spcAft>
          <a:spcPct val="0"/>
        </a:spcAft>
        <a:buFont typeface="宋体" pitchFamily="2" charset="-122"/>
        <a:buChar char="»"/>
        <a:defRPr sz="2000" kern="1200">
          <a:solidFill>
            <a:schemeClr val="tx1"/>
          </a:solidFill>
          <a:latin typeface="宋体" pitchFamily="2" charset="-122"/>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0" smtClean="0">
                <a:solidFill>
                  <a:srgbClr val="898989"/>
                </a:solidFill>
              </a:defRPr>
            </a:lvl1pPr>
          </a:lstStyle>
          <a:p>
            <a:pPr>
              <a:defRPr/>
            </a:pPr>
            <a:fld id="{E4E97F9F-33B6-44BE-902C-14C49D1CC691}" type="datetimeFigureOut">
              <a:rPr lang="zh-CN" altLang="en-US"/>
              <a:pPr>
                <a:defRPr/>
              </a:pPr>
              <a:t>2016-5-26</a:t>
            </a:fld>
            <a:endParaRPr lang="en-US" altLang="zh-CN"/>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b="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0" smtClean="0">
                <a:solidFill>
                  <a:srgbClr val="898989"/>
                </a:solidFill>
              </a:defRPr>
            </a:lvl1pPr>
          </a:lstStyle>
          <a:p>
            <a:pPr>
              <a:defRPr/>
            </a:pPr>
            <a:fld id="{A4070670-1329-4BAB-9401-2A692DD919C8}" type="slidenum">
              <a:rPr lang="zh-CN" altLang="en-US"/>
              <a:pPr>
                <a:defRPr/>
              </a:pPr>
              <a:t>‹#›</a:t>
            </a:fld>
            <a:endParaRPr lang="en-US" altLang="zh-CN"/>
          </a:p>
        </p:txBody>
      </p:sp>
      <p:sp>
        <p:nvSpPr>
          <p:cNvPr id="69639" name="Text Box 7"/>
          <p:cNvSpPr txBox="1">
            <a:spLocks noChangeArrowheads="1"/>
          </p:cNvSpPr>
          <p:nvPr/>
        </p:nvSpPr>
        <p:spPr bwMode="auto">
          <a:xfrm>
            <a:off x="358775" y="2085975"/>
            <a:ext cx="8456613" cy="4030663"/>
          </a:xfrm>
          <a:prstGeom prst="rect">
            <a:avLst/>
          </a:prstGeom>
          <a:noFill/>
          <a:ln w="9525" algn="ctr">
            <a:noFill/>
            <a:miter lim="800000"/>
            <a:headEnd/>
            <a:tailEnd/>
          </a:ln>
          <a:effectLst/>
        </p:spPr>
        <p:txBody>
          <a:bodyPr/>
          <a:lstStyle/>
          <a:p>
            <a:pPr>
              <a:lnSpc>
                <a:spcPts val="3500"/>
              </a:lnSpc>
              <a:defRPr/>
            </a:pPr>
            <a:r>
              <a:rPr lang="zh-CN" altLang="en-US"/>
              <a:t>　　</a:t>
            </a:r>
          </a:p>
        </p:txBody>
      </p:sp>
      <p:sp>
        <p:nvSpPr>
          <p:cNvPr id="39942" name="文本占位符 2"/>
          <p:cNvSpPr>
            <a:spLocks noGrp="1"/>
          </p:cNvSpPr>
          <p:nvPr>
            <p:ph type="body" idx="1"/>
          </p:nvPr>
        </p:nvSpPr>
        <p:spPr bwMode="auto">
          <a:xfrm>
            <a:off x="358775" y="2085975"/>
            <a:ext cx="8456613" cy="3959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endParaRPr lang="zh-CN" altLang="en-US" smtClean="0"/>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9639"/>
                                        </p:tgtEl>
                                        <p:attrNameLst>
                                          <p:attrName>style.visibility</p:attrName>
                                        </p:attrNameLst>
                                      </p:cBhvr>
                                      <p:to>
                                        <p:strVal val="visible"/>
                                      </p:to>
                                    </p:set>
                                    <p:animEffect transition="in" filter="blinds(horizontal)">
                                      <p:cBhvr>
                                        <p:cTn id="7" dur="500"/>
                                        <p:tgtEl>
                                          <p:spTgt spid="69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9" grpId="0"/>
    </p:bldLst>
  </p:timing>
  <p:txStyles>
    <p:titleStyle>
      <a:lvl1pPr algn="ctr" rtl="0" eaLnBrk="0" fontAlgn="base" hangingPunct="0">
        <a:spcBef>
          <a:spcPct val="0"/>
        </a:spcBef>
        <a:spcAft>
          <a:spcPct val="0"/>
        </a:spcAft>
        <a:defRPr sz="4400" kern="1200">
          <a:solidFill>
            <a:schemeClr val="tx1"/>
          </a:solidFill>
          <a:latin typeface="宋体" pitchFamily="2" charset="-122"/>
          <a:ea typeface="+mj-ea"/>
          <a:cs typeface="+mj-cs"/>
        </a:defRPr>
      </a:lvl1pPr>
      <a:lvl2pPr algn="ctr" rtl="0" eaLnBrk="0" fontAlgn="base" hangingPunct="0">
        <a:spcBef>
          <a:spcPct val="0"/>
        </a:spcBef>
        <a:spcAft>
          <a:spcPct val="0"/>
        </a:spcAft>
        <a:defRPr sz="4400">
          <a:solidFill>
            <a:schemeClr val="tx1"/>
          </a:solidFill>
          <a:latin typeface="宋体" pitchFamily="2" charset="-122"/>
          <a:ea typeface="宋体" charset="-122"/>
        </a:defRPr>
      </a:lvl2pPr>
      <a:lvl3pPr algn="ctr" rtl="0" eaLnBrk="0" fontAlgn="base" hangingPunct="0">
        <a:spcBef>
          <a:spcPct val="0"/>
        </a:spcBef>
        <a:spcAft>
          <a:spcPct val="0"/>
        </a:spcAft>
        <a:defRPr sz="4400">
          <a:solidFill>
            <a:schemeClr val="tx1"/>
          </a:solidFill>
          <a:latin typeface="宋体" pitchFamily="2" charset="-122"/>
          <a:ea typeface="宋体" charset="-122"/>
        </a:defRPr>
      </a:lvl3pPr>
      <a:lvl4pPr algn="ctr" rtl="0" eaLnBrk="0" fontAlgn="base" hangingPunct="0">
        <a:spcBef>
          <a:spcPct val="0"/>
        </a:spcBef>
        <a:spcAft>
          <a:spcPct val="0"/>
        </a:spcAft>
        <a:defRPr sz="4400">
          <a:solidFill>
            <a:schemeClr val="tx1"/>
          </a:solidFill>
          <a:latin typeface="宋体" pitchFamily="2" charset="-122"/>
          <a:ea typeface="宋体" charset="-122"/>
        </a:defRPr>
      </a:lvl4pPr>
      <a:lvl5pPr algn="ctr" rtl="0" eaLnBrk="0" fontAlgn="base" hangingPunct="0">
        <a:spcBef>
          <a:spcPct val="0"/>
        </a:spcBef>
        <a:spcAft>
          <a:spcPct val="0"/>
        </a:spcAft>
        <a:defRPr sz="4400">
          <a:solidFill>
            <a:schemeClr val="tx1"/>
          </a:solidFill>
          <a:latin typeface="宋体" pitchFamily="2" charset="-122"/>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lnSpc>
          <a:spcPts val="3500"/>
        </a:lnSpc>
        <a:spcBef>
          <a:spcPct val="0"/>
        </a:spcBef>
        <a:spcAft>
          <a:spcPct val="0"/>
        </a:spcAft>
        <a:buFont typeface="宋体" pitchFamily="2" charset="-122"/>
        <a:buChar char="•"/>
        <a:defRPr sz="3200" b="1" kern="1200">
          <a:solidFill>
            <a:schemeClr val="tx1"/>
          </a:solidFill>
          <a:latin typeface="宋体" pitchFamily="2" charset="-122"/>
          <a:ea typeface="+mn-ea"/>
          <a:cs typeface="+mn-cs"/>
        </a:defRPr>
      </a:lvl1pPr>
      <a:lvl2pPr marL="742950" indent="-285750" algn="l" rtl="0" eaLnBrk="0" fontAlgn="base" hangingPunct="0">
        <a:spcBef>
          <a:spcPct val="20000"/>
        </a:spcBef>
        <a:spcAft>
          <a:spcPct val="0"/>
        </a:spcAft>
        <a:buFont typeface="宋体" pitchFamily="2" charset="-122"/>
        <a:buChar char="–"/>
        <a:defRPr sz="2800" kern="1200">
          <a:solidFill>
            <a:schemeClr val="tx1"/>
          </a:solidFill>
          <a:latin typeface="宋体" pitchFamily="2" charset="-122"/>
          <a:ea typeface="+mn-ea"/>
          <a:cs typeface="+mn-cs"/>
        </a:defRPr>
      </a:lvl2pPr>
      <a:lvl3pPr marL="1143000" indent="-228600" algn="l" rtl="0" eaLnBrk="0" fontAlgn="base" hangingPunct="0">
        <a:spcBef>
          <a:spcPct val="20000"/>
        </a:spcBef>
        <a:spcAft>
          <a:spcPct val="0"/>
        </a:spcAft>
        <a:buFont typeface="宋体" pitchFamily="2" charset="-122"/>
        <a:buChar char="•"/>
        <a:defRPr sz="2400" kern="1200">
          <a:solidFill>
            <a:schemeClr val="tx1"/>
          </a:solidFill>
          <a:latin typeface="宋体" pitchFamily="2" charset="-122"/>
          <a:ea typeface="+mn-ea"/>
          <a:cs typeface="+mn-cs"/>
        </a:defRPr>
      </a:lvl3pPr>
      <a:lvl4pPr marL="1600200" indent="-228600" algn="l" rtl="0" eaLnBrk="0" fontAlgn="base" hangingPunct="0">
        <a:spcBef>
          <a:spcPct val="20000"/>
        </a:spcBef>
        <a:spcAft>
          <a:spcPct val="0"/>
        </a:spcAft>
        <a:buFont typeface="宋体" pitchFamily="2" charset="-122"/>
        <a:buChar char="–"/>
        <a:defRPr sz="2000" kern="1200">
          <a:solidFill>
            <a:schemeClr val="tx1"/>
          </a:solidFill>
          <a:latin typeface="宋体" pitchFamily="2" charset="-122"/>
          <a:ea typeface="+mn-ea"/>
          <a:cs typeface="+mn-cs"/>
        </a:defRPr>
      </a:lvl4pPr>
      <a:lvl5pPr marL="2057400" indent="-228600" algn="l" rtl="0" eaLnBrk="0" fontAlgn="base" hangingPunct="0">
        <a:spcBef>
          <a:spcPct val="20000"/>
        </a:spcBef>
        <a:spcAft>
          <a:spcPct val="0"/>
        </a:spcAft>
        <a:buFont typeface="宋体" pitchFamily="2" charset="-122"/>
        <a:buChar char="»"/>
        <a:defRPr sz="2000" kern="1200">
          <a:solidFill>
            <a:schemeClr val="tx1"/>
          </a:solidFill>
          <a:latin typeface="宋体" pitchFamily="2" charset="-122"/>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77.vml"/><Relationship Id="rId5" Type="http://schemas.openxmlformats.org/officeDocument/2006/relationships/oleObject" Target="../embeddings/Microsoft_Office_Word_97_-_2003___182.doc"/><Relationship Id="rId4" Type="http://schemas.openxmlformats.org/officeDocument/2006/relationships/image" Target="../media/image2.jpeg"/></Relationships>
</file>

<file path=ppt/slides/_rels/slide10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78.vml"/><Relationship Id="rId4" Type="http://schemas.openxmlformats.org/officeDocument/2006/relationships/oleObject" Target="../embeddings/Microsoft_Office_Word_97_-_2003___183.doc"/></Relationships>
</file>

<file path=ppt/slides/_rels/slide102.xml.rels><?xml version="1.0" encoding="UTF-8" standalone="yes"?>
<Relationships xmlns="http://schemas.openxmlformats.org/package/2006/relationships"><Relationship Id="rId8" Type="http://schemas.openxmlformats.org/officeDocument/2006/relationships/oleObject" Target="../embeddings/Microsoft_Office_Word_97_-_2003___186.doc"/><Relationship Id="rId3" Type="http://schemas.openxmlformats.org/officeDocument/2006/relationships/image" Target="../media/image5.png"/><Relationship Id="rId7" Type="http://schemas.openxmlformats.org/officeDocument/2006/relationships/oleObject" Target="../embeddings/Microsoft_Office_Word_97_-_2003___185.doc"/><Relationship Id="rId2" Type="http://schemas.openxmlformats.org/officeDocument/2006/relationships/slideLayout" Target="../slideLayouts/slideLayout13.xml"/><Relationship Id="rId1" Type="http://schemas.openxmlformats.org/officeDocument/2006/relationships/vmlDrawing" Target="../drawings/vmlDrawing79.vml"/><Relationship Id="rId6" Type="http://schemas.openxmlformats.org/officeDocument/2006/relationships/oleObject" Target="../embeddings/Microsoft_Office_Word_97_-_2003___184.doc"/><Relationship Id="rId11" Type="http://schemas.openxmlformats.org/officeDocument/2006/relationships/oleObject" Target="../embeddings/Microsoft_Office_Word_97_-_2003___189.doc"/><Relationship Id="rId5" Type="http://schemas.openxmlformats.org/officeDocument/2006/relationships/image" Target="../media/image60.png"/><Relationship Id="rId10" Type="http://schemas.openxmlformats.org/officeDocument/2006/relationships/oleObject" Target="../embeddings/Microsoft_Office_Word_97_-_2003___188.doc"/><Relationship Id="rId4" Type="http://schemas.openxmlformats.org/officeDocument/2006/relationships/image" Target="../media/image2.jpeg"/><Relationship Id="rId9" Type="http://schemas.openxmlformats.org/officeDocument/2006/relationships/oleObject" Target="../embeddings/Microsoft_Office_Word_97_-_2003___187.doc"/></Relationships>
</file>

<file path=ppt/slides/_rels/slide10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80.vml"/><Relationship Id="rId6" Type="http://schemas.openxmlformats.org/officeDocument/2006/relationships/oleObject" Target="../embeddings/Microsoft_Office_Word_97_-_2003___192.doc"/><Relationship Id="rId5" Type="http://schemas.openxmlformats.org/officeDocument/2006/relationships/oleObject" Target="../embeddings/Microsoft_Office_Word_97_-_2003___191.doc"/><Relationship Id="rId4" Type="http://schemas.openxmlformats.org/officeDocument/2006/relationships/oleObject" Target="../embeddings/Microsoft_Office_Word_97_-_2003___190.doc"/></Relationships>
</file>

<file path=ppt/slides/_rels/slide10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81.vml"/><Relationship Id="rId4" Type="http://schemas.openxmlformats.org/officeDocument/2006/relationships/oleObject" Target="../embeddings/Microsoft_Office_Word_97_-_2003___193.doc"/></Relationships>
</file>

<file path=ppt/slides/_rels/slide10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82.vml"/><Relationship Id="rId5" Type="http://schemas.openxmlformats.org/officeDocument/2006/relationships/oleObject" Target="../embeddings/Microsoft_Office_Word_97_-_2003___194.doc"/><Relationship Id="rId4" Type="http://schemas.openxmlformats.org/officeDocument/2006/relationships/image" Target="../media/image55.png"/></Relationships>
</file>

<file path=ppt/slides/_rels/slide10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83.vml"/><Relationship Id="rId4" Type="http://schemas.openxmlformats.org/officeDocument/2006/relationships/oleObject" Target="../embeddings/Microsoft_Office_Word_97_-_2003___195.doc"/></Relationships>
</file>

<file path=ppt/slides/_rels/slide10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84.vml"/><Relationship Id="rId5" Type="http://schemas.openxmlformats.org/officeDocument/2006/relationships/oleObject" Target="../embeddings/Microsoft_Office_Word_97_-_2003___196.doc"/><Relationship Id="rId4" Type="http://schemas.openxmlformats.org/officeDocument/2006/relationships/image" Target="../media/image55.png"/></Relationships>
</file>

<file path=ppt/slides/_rels/slide10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85.vml"/><Relationship Id="rId4" Type="http://schemas.openxmlformats.org/officeDocument/2006/relationships/oleObject" Target="../embeddings/Microsoft_Office_Word_97_-_2003___197.doc"/></Relationships>
</file>

<file path=ppt/slides/_rels/slide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86.vml"/><Relationship Id="rId5" Type="http://schemas.openxmlformats.org/officeDocument/2006/relationships/oleObject" Target="../embeddings/Microsoft_Office_Word_97_-_2003___198.doc"/><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87.vml"/><Relationship Id="rId4" Type="http://schemas.openxmlformats.org/officeDocument/2006/relationships/oleObject" Target="../embeddings/Microsoft_Office_Word_97_-_2003___199.doc"/></Relationships>
</file>

<file path=ppt/slides/_rels/slide1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88.vml"/><Relationship Id="rId4" Type="http://schemas.openxmlformats.org/officeDocument/2006/relationships/oleObject" Target="../embeddings/Microsoft_Office_Word_97_-_2003___200.doc"/></Relationships>
</file>

<file path=ppt/slides/_rels/slide1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89.vml"/><Relationship Id="rId4" Type="http://schemas.openxmlformats.org/officeDocument/2006/relationships/oleObject" Target="../embeddings/Microsoft_Office_Word_97_-_2003___201.doc"/></Relationships>
</file>

<file path=ppt/slides/_rels/slide113.xml.rels><?xml version="1.0" encoding="UTF-8" standalone="yes"?>
<Relationships xmlns="http://schemas.openxmlformats.org/package/2006/relationships"><Relationship Id="rId3" Type="http://schemas.openxmlformats.org/officeDocument/2006/relationships/oleObject" Target="../embeddings/Microsoft_Office_Word_97_-_2003___202.doc"/><Relationship Id="rId2" Type="http://schemas.openxmlformats.org/officeDocument/2006/relationships/slideLayout" Target="../slideLayouts/slideLayout13.xml"/><Relationship Id="rId1" Type="http://schemas.openxmlformats.org/officeDocument/2006/relationships/vmlDrawing" Target="../drawings/vmlDrawing90.vml"/><Relationship Id="rId6" Type="http://schemas.openxmlformats.org/officeDocument/2006/relationships/oleObject" Target="../embeddings/Microsoft_Office_Word_97_-_2003___203.doc"/><Relationship Id="rId5" Type="http://schemas.openxmlformats.org/officeDocument/2006/relationships/image" Target="../media/image2.jpeg"/><Relationship Id="rId4" Type="http://schemas.openxmlformats.org/officeDocument/2006/relationships/image" Target="../media/image5.png"/></Relationships>
</file>

<file path=ppt/slides/_rels/slide114.xml.rels><?xml version="1.0" encoding="UTF-8" standalone="yes"?>
<Relationships xmlns="http://schemas.openxmlformats.org/package/2006/relationships"><Relationship Id="rId3" Type="http://schemas.openxmlformats.org/officeDocument/2006/relationships/oleObject" Target="../embeddings/Microsoft_Office_Word_97_-_2003___204.doc"/><Relationship Id="rId2" Type="http://schemas.openxmlformats.org/officeDocument/2006/relationships/slideLayout" Target="../slideLayouts/slideLayout13.xml"/><Relationship Id="rId1" Type="http://schemas.openxmlformats.org/officeDocument/2006/relationships/vmlDrawing" Target="../drawings/vmlDrawing91.vml"/><Relationship Id="rId5" Type="http://schemas.openxmlformats.org/officeDocument/2006/relationships/oleObject" Target="../embeddings/Microsoft_Office_Word_97_-_2003___205.doc"/><Relationship Id="rId4" Type="http://schemas.openxmlformats.org/officeDocument/2006/relationships/image" Target="../media/image2.jpeg"/></Relationships>
</file>

<file path=ppt/slides/_rels/slide115.xml.rels><?xml version="1.0" encoding="UTF-8" standalone="yes"?>
<Relationships xmlns="http://schemas.openxmlformats.org/package/2006/relationships"><Relationship Id="rId3" Type="http://schemas.openxmlformats.org/officeDocument/2006/relationships/oleObject" Target="../embeddings/Microsoft_Office_Word_97_-_2003___206.doc"/><Relationship Id="rId2" Type="http://schemas.openxmlformats.org/officeDocument/2006/relationships/slideLayout" Target="../slideLayouts/slideLayout13.xml"/><Relationship Id="rId1" Type="http://schemas.openxmlformats.org/officeDocument/2006/relationships/vmlDrawing" Target="../drawings/vmlDrawing92.vml"/><Relationship Id="rId5" Type="http://schemas.openxmlformats.org/officeDocument/2006/relationships/oleObject" Target="../embeddings/Microsoft_Office_Word_97_-_2003___207.doc"/><Relationship Id="rId4" Type="http://schemas.openxmlformats.org/officeDocument/2006/relationships/image" Target="../media/image2.jpeg"/></Relationships>
</file>

<file path=ppt/slides/_rels/slide116.xml.rels><?xml version="1.0" encoding="UTF-8" standalone="yes"?>
<Relationships xmlns="http://schemas.openxmlformats.org/package/2006/relationships"><Relationship Id="rId3" Type="http://schemas.openxmlformats.org/officeDocument/2006/relationships/oleObject" Target="../embeddings/Microsoft_Office_Word_97_-_2003___208.doc"/><Relationship Id="rId2" Type="http://schemas.openxmlformats.org/officeDocument/2006/relationships/slideLayout" Target="../slideLayouts/slideLayout13.xml"/><Relationship Id="rId1" Type="http://schemas.openxmlformats.org/officeDocument/2006/relationships/vmlDrawing" Target="../drawings/vmlDrawing93.vml"/><Relationship Id="rId5" Type="http://schemas.openxmlformats.org/officeDocument/2006/relationships/oleObject" Target="../embeddings/Microsoft_Office_Word_97_-_2003___209.doc"/><Relationship Id="rId4" Type="http://schemas.openxmlformats.org/officeDocument/2006/relationships/image" Target="../media/image2.jpeg"/></Relationships>
</file>

<file path=ppt/slides/_rels/slide117.xml.rels><?xml version="1.0" encoding="UTF-8" standalone="yes"?>
<Relationships xmlns="http://schemas.openxmlformats.org/package/2006/relationships"><Relationship Id="rId3" Type="http://schemas.openxmlformats.org/officeDocument/2006/relationships/oleObject" Target="../embeddings/Microsoft_Office_Word_97_-_2003___210.doc"/><Relationship Id="rId2" Type="http://schemas.openxmlformats.org/officeDocument/2006/relationships/slideLayout" Target="../slideLayouts/slideLayout13.xml"/><Relationship Id="rId1" Type="http://schemas.openxmlformats.org/officeDocument/2006/relationships/vmlDrawing" Target="../drawings/vmlDrawing94.vml"/><Relationship Id="rId5" Type="http://schemas.openxmlformats.org/officeDocument/2006/relationships/oleObject" Target="../embeddings/Microsoft_Office_Word_97_-_2003___211.doc"/><Relationship Id="rId4" Type="http://schemas.openxmlformats.org/officeDocument/2006/relationships/image" Target="../media/image2.jpeg"/></Relationships>
</file>

<file path=ppt/slides/_rels/slide1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95.vml"/><Relationship Id="rId6" Type="http://schemas.openxmlformats.org/officeDocument/2006/relationships/oleObject" Target="../embeddings/Microsoft_Office_Word_97_-_2003___213.doc"/><Relationship Id="rId5" Type="http://schemas.openxmlformats.org/officeDocument/2006/relationships/oleObject" Target="../embeddings/Microsoft_Office_Word_97_-_2003___212.doc"/><Relationship Id="rId4" Type="http://schemas.openxmlformats.org/officeDocument/2006/relationships/image" Target="../media/image2.jpeg"/></Relationships>
</file>

<file path=ppt/slides/_rels/slide1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Microsoft_Office_Word_97_-_2003___4.doc"/><Relationship Id="rId13" Type="http://schemas.openxmlformats.org/officeDocument/2006/relationships/oleObject" Target="../embeddings/Microsoft_Office_Word_97_-_2003___9.doc"/><Relationship Id="rId3" Type="http://schemas.openxmlformats.org/officeDocument/2006/relationships/image" Target="../media/image5.png"/><Relationship Id="rId7" Type="http://schemas.openxmlformats.org/officeDocument/2006/relationships/oleObject" Target="../embeddings/Microsoft_Office_Word_97_-_2003___3.doc"/><Relationship Id="rId12" Type="http://schemas.openxmlformats.org/officeDocument/2006/relationships/oleObject" Target="../embeddings/Microsoft_Office_Word_97_-_2003___8.doc"/><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Microsoft_Office_Word_97_-_2003___2.doc"/><Relationship Id="rId11" Type="http://schemas.openxmlformats.org/officeDocument/2006/relationships/oleObject" Target="../embeddings/Microsoft_Office_Word_97_-_2003___7.doc"/><Relationship Id="rId5" Type="http://schemas.openxmlformats.org/officeDocument/2006/relationships/image" Target="../media/image2.jpeg"/><Relationship Id="rId10" Type="http://schemas.openxmlformats.org/officeDocument/2006/relationships/oleObject" Target="../embeddings/Microsoft_Office_Word_97_-_2003___6.doc"/><Relationship Id="rId4" Type="http://schemas.openxmlformats.org/officeDocument/2006/relationships/oleObject" Target="../embeddings/Microsoft_Office_Word_97_-_2003___1.doc"/><Relationship Id="rId9" Type="http://schemas.openxmlformats.org/officeDocument/2006/relationships/oleObject" Target="../embeddings/Microsoft_Office_Word_97_-_2003___5.doc"/><Relationship Id="rId14" Type="http://schemas.openxmlformats.org/officeDocument/2006/relationships/oleObject" Target="../embeddings/Microsoft_Office_Word_97_-_2003___10.doc"/></Relationships>
</file>

<file path=ppt/slides/_rels/slide1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oleObject" Target="../embeddings/Microsoft_Office_Word_97_-_2003___217.doc"/><Relationship Id="rId3" Type="http://schemas.openxmlformats.org/officeDocument/2006/relationships/image" Target="../media/image5.png"/><Relationship Id="rId7" Type="http://schemas.openxmlformats.org/officeDocument/2006/relationships/oleObject" Target="../embeddings/Microsoft_Office_Word_97_-_2003___216.doc"/><Relationship Id="rId2" Type="http://schemas.openxmlformats.org/officeDocument/2006/relationships/slideLayout" Target="../slideLayouts/slideLayout7.xml"/><Relationship Id="rId1" Type="http://schemas.openxmlformats.org/officeDocument/2006/relationships/vmlDrawing" Target="../drawings/vmlDrawing96.vml"/><Relationship Id="rId6" Type="http://schemas.openxmlformats.org/officeDocument/2006/relationships/oleObject" Target="../embeddings/Microsoft_Office_Word_97_-_2003___215.doc"/><Relationship Id="rId5" Type="http://schemas.openxmlformats.org/officeDocument/2006/relationships/image" Target="../media/image2.jpeg"/><Relationship Id="rId10" Type="http://schemas.openxmlformats.org/officeDocument/2006/relationships/oleObject" Target="../embeddings/Microsoft_Office_Word_97_-_2003___219.doc"/><Relationship Id="rId4" Type="http://schemas.openxmlformats.org/officeDocument/2006/relationships/oleObject" Target="../embeddings/Microsoft_Office_Word_97_-_2003___214.doc"/><Relationship Id="rId9" Type="http://schemas.openxmlformats.org/officeDocument/2006/relationships/oleObject" Target="../embeddings/Microsoft_Office_Word_97_-_2003___218.doc"/></Relationships>
</file>

<file path=ppt/slides/_rels/slide126.xml.rels><?xml version="1.0" encoding="UTF-8" standalone="yes"?>
<Relationships xmlns="http://schemas.openxmlformats.org/package/2006/relationships"><Relationship Id="rId3" Type="http://schemas.openxmlformats.org/officeDocument/2006/relationships/oleObject" Target="../embeddings/Microsoft_Office_Word_97_-_2003___220.doc"/><Relationship Id="rId2" Type="http://schemas.openxmlformats.org/officeDocument/2006/relationships/slideLayout" Target="../slideLayouts/slideLayout4.xml"/><Relationship Id="rId1" Type="http://schemas.openxmlformats.org/officeDocument/2006/relationships/vmlDrawing" Target="../drawings/vmlDrawing97.vml"/><Relationship Id="rId5" Type="http://schemas.openxmlformats.org/officeDocument/2006/relationships/image" Target="../media/image2.jpeg"/><Relationship Id="rId4" Type="http://schemas.openxmlformats.org/officeDocument/2006/relationships/oleObject" Target="../embeddings/Microsoft_Office_Word_97_-_2003___221.doc"/></Relationships>
</file>

<file path=ppt/slides/_rels/slide127.xml.rels><?xml version="1.0" encoding="UTF-8" standalone="yes"?>
<Relationships xmlns="http://schemas.openxmlformats.org/package/2006/relationships"><Relationship Id="rId8" Type="http://schemas.openxmlformats.org/officeDocument/2006/relationships/oleObject" Target="../embeddings/Microsoft_Office_Word_97_-_2003___226.doc"/><Relationship Id="rId13" Type="http://schemas.openxmlformats.org/officeDocument/2006/relationships/oleObject" Target="../embeddings/Microsoft_Office_Word_97_-_2003___231.doc"/><Relationship Id="rId3" Type="http://schemas.openxmlformats.org/officeDocument/2006/relationships/oleObject" Target="../embeddings/Microsoft_Office_Word_97_-_2003___222.doc"/><Relationship Id="rId7" Type="http://schemas.openxmlformats.org/officeDocument/2006/relationships/image" Target="../media/image2.jpeg"/><Relationship Id="rId12" Type="http://schemas.openxmlformats.org/officeDocument/2006/relationships/oleObject" Target="../embeddings/Microsoft_Office_Word_97_-_2003___230.doc"/><Relationship Id="rId2" Type="http://schemas.openxmlformats.org/officeDocument/2006/relationships/slideLayout" Target="../slideLayouts/slideLayout7.xml"/><Relationship Id="rId1" Type="http://schemas.openxmlformats.org/officeDocument/2006/relationships/vmlDrawing" Target="../drawings/vmlDrawing98.vml"/><Relationship Id="rId6" Type="http://schemas.openxmlformats.org/officeDocument/2006/relationships/oleObject" Target="../embeddings/Microsoft_Office_Word_97_-_2003___225.doc"/><Relationship Id="rId11" Type="http://schemas.openxmlformats.org/officeDocument/2006/relationships/oleObject" Target="../embeddings/Microsoft_Office_Word_97_-_2003___229.doc"/><Relationship Id="rId5" Type="http://schemas.openxmlformats.org/officeDocument/2006/relationships/oleObject" Target="../embeddings/Microsoft_Office_Word_97_-_2003___224.doc"/><Relationship Id="rId10" Type="http://schemas.openxmlformats.org/officeDocument/2006/relationships/oleObject" Target="../embeddings/Microsoft_Office_Word_97_-_2003___228.doc"/><Relationship Id="rId4" Type="http://schemas.openxmlformats.org/officeDocument/2006/relationships/oleObject" Target="../embeddings/Microsoft_Office_Word_97_-_2003___223.doc"/><Relationship Id="rId9" Type="http://schemas.openxmlformats.org/officeDocument/2006/relationships/oleObject" Target="../embeddings/Microsoft_Office_Word_97_-_2003___227.doc"/><Relationship Id="rId14" Type="http://schemas.openxmlformats.org/officeDocument/2006/relationships/oleObject" Target="../embeddings/Microsoft_Office_Word_97_-_2003___232.doc"/></Relationships>
</file>

<file path=ppt/slides/_rels/slide128.xml.rels><?xml version="1.0" encoding="UTF-8" standalone="yes"?>
<Relationships xmlns="http://schemas.openxmlformats.org/package/2006/relationships"><Relationship Id="rId3" Type="http://schemas.openxmlformats.org/officeDocument/2006/relationships/oleObject" Target="../embeddings/Microsoft_Office_Word_97_-_2003___233.doc"/><Relationship Id="rId2" Type="http://schemas.openxmlformats.org/officeDocument/2006/relationships/slideLayout" Target="../slideLayouts/slideLayout4.xml"/><Relationship Id="rId1" Type="http://schemas.openxmlformats.org/officeDocument/2006/relationships/vmlDrawing" Target="../drawings/vmlDrawing99.vml"/><Relationship Id="rId5" Type="http://schemas.openxmlformats.org/officeDocument/2006/relationships/image" Target="../media/image2.jpeg"/><Relationship Id="rId4" Type="http://schemas.openxmlformats.org/officeDocument/2006/relationships/oleObject" Target="../embeddings/Microsoft_Office_Word_97_-_2003___234.doc"/></Relationships>
</file>

<file path=ppt/slides/_rels/slide1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100.vml"/><Relationship Id="rId5" Type="http://schemas.openxmlformats.org/officeDocument/2006/relationships/oleObject" Target="../embeddings/Microsoft_Office_Word_97_-_2003___235.doc"/><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8" Type="http://schemas.openxmlformats.org/officeDocument/2006/relationships/oleObject" Target="../embeddings/Microsoft_Office_Word_97_-_2003___15.doc"/><Relationship Id="rId3" Type="http://schemas.openxmlformats.org/officeDocument/2006/relationships/image" Target="../media/image2.jpeg"/><Relationship Id="rId7" Type="http://schemas.openxmlformats.org/officeDocument/2006/relationships/oleObject" Target="../embeddings/Microsoft_Office_Word_97_-_2003___14.doc"/><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Microsoft_Office_Word_97_-_2003___13.doc"/><Relationship Id="rId5" Type="http://schemas.openxmlformats.org/officeDocument/2006/relationships/oleObject" Target="../embeddings/Microsoft_Office_Word_97_-_2003___12.doc"/><Relationship Id="rId4" Type="http://schemas.openxmlformats.org/officeDocument/2006/relationships/oleObject" Target="../embeddings/Microsoft_Office_Word_97_-_2003___11.doc"/></Relationships>
</file>

<file path=ppt/slides/_rels/slide1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01.vml"/><Relationship Id="rId4" Type="http://schemas.openxmlformats.org/officeDocument/2006/relationships/oleObject" Target="../embeddings/Microsoft_Office_Word_97_-_2003___236.doc"/></Relationships>
</file>

<file path=ppt/slides/_rels/slide1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102.vml"/><Relationship Id="rId6" Type="http://schemas.openxmlformats.org/officeDocument/2006/relationships/oleObject" Target="../embeddings/Microsoft_Office_Word_97_-_2003___237.doc"/><Relationship Id="rId5" Type="http://schemas.openxmlformats.org/officeDocument/2006/relationships/image" Target="../media/image55.png"/><Relationship Id="rId4" Type="http://schemas.openxmlformats.org/officeDocument/2006/relationships/image" Target="../media/image2.jpeg"/></Relationships>
</file>

<file path=ppt/slides/_rels/slide1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03.vml"/><Relationship Id="rId4" Type="http://schemas.openxmlformats.org/officeDocument/2006/relationships/oleObject" Target="../embeddings/Microsoft_Office_Word_97_-_2003___238.doc"/></Relationships>
</file>

<file path=ppt/slides/_rels/slide13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oleObject" Target="../embeddings/Microsoft_Office_Word_97_-_2003___241.doc"/><Relationship Id="rId2" Type="http://schemas.openxmlformats.org/officeDocument/2006/relationships/slideLayout" Target="../slideLayouts/slideLayout13.xml"/><Relationship Id="rId1" Type="http://schemas.openxmlformats.org/officeDocument/2006/relationships/vmlDrawing" Target="../drawings/vmlDrawing104.vml"/><Relationship Id="rId6" Type="http://schemas.openxmlformats.org/officeDocument/2006/relationships/oleObject" Target="../embeddings/Microsoft_Office_Word_97_-_2003___240.doc"/><Relationship Id="rId5" Type="http://schemas.openxmlformats.org/officeDocument/2006/relationships/oleObject" Target="../embeddings/Microsoft_Office_Word_97_-_2003___239.doc"/><Relationship Id="rId4" Type="http://schemas.openxmlformats.org/officeDocument/2006/relationships/image" Target="../media/image60.png"/></Relationships>
</file>

<file path=ppt/slides/_rels/slide1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05.vml"/><Relationship Id="rId4" Type="http://schemas.openxmlformats.org/officeDocument/2006/relationships/oleObject" Target="../embeddings/Microsoft_Office_Word_97_-_2003___242.doc"/></Relationships>
</file>

<file path=ppt/slides/_rels/slide1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06.vml"/><Relationship Id="rId4" Type="http://schemas.openxmlformats.org/officeDocument/2006/relationships/oleObject" Target="../embeddings/Microsoft_Office_Word_97_-_2003___243.doc"/></Relationships>
</file>

<file path=ppt/slides/_rels/slide1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07.vml"/><Relationship Id="rId5" Type="http://schemas.openxmlformats.org/officeDocument/2006/relationships/oleObject" Target="../embeddings/Microsoft_Office_Word_97_-_2003___245.doc"/><Relationship Id="rId4" Type="http://schemas.openxmlformats.org/officeDocument/2006/relationships/oleObject" Target="../embeddings/Microsoft_Office_Word_97_-_2003___244.doc"/></Relationships>
</file>

<file path=ppt/slides/_rels/slide1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08.vml"/><Relationship Id="rId4" Type="http://schemas.openxmlformats.org/officeDocument/2006/relationships/oleObject" Target="../embeddings/Microsoft_Office_Word_97_-_2003___246.doc"/></Relationships>
</file>

<file path=ppt/slides/_rels/slide1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09.vml"/><Relationship Id="rId6" Type="http://schemas.openxmlformats.org/officeDocument/2006/relationships/oleObject" Target="../embeddings/Microsoft_Office_Word_97_-_2003___248.doc"/><Relationship Id="rId5" Type="http://schemas.openxmlformats.org/officeDocument/2006/relationships/oleObject" Target="../embeddings/Microsoft_Office_Word_97_-_2003___247.doc"/><Relationship Id="rId4" Type="http://schemas.openxmlformats.org/officeDocument/2006/relationships/image" Target="../media/image55.png"/></Relationships>
</file>

<file path=ppt/slides/_rels/slide1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10.vml"/><Relationship Id="rId5" Type="http://schemas.openxmlformats.org/officeDocument/2006/relationships/oleObject" Target="../embeddings/Microsoft_Office_Word_97_-_2003___250.doc"/><Relationship Id="rId4" Type="http://schemas.openxmlformats.org/officeDocument/2006/relationships/oleObject" Target="../embeddings/Microsoft_Office_Word_97_-_2003___249.doc"/></Relationships>
</file>

<file path=ppt/slides/_rels/slide14.xml.rels><?xml version="1.0" encoding="UTF-8" standalone="yes"?>
<Relationships xmlns="http://schemas.openxmlformats.org/package/2006/relationships"><Relationship Id="rId8" Type="http://schemas.openxmlformats.org/officeDocument/2006/relationships/oleObject" Target="../embeddings/Microsoft_Office_Word_97_-_2003___20.doc"/><Relationship Id="rId3" Type="http://schemas.openxmlformats.org/officeDocument/2006/relationships/oleObject" Target="../embeddings/Microsoft_Office_Word_97_-_2003___16.doc"/><Relationship Id="rId7" Type="http://schemas.openxmlformats.org/officeDocument/2006/relationships/oleObject" Target="../embeddings/Microsoft_Office_Word_97_-_2003___19.doc"/><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Microsoft_Office_Word_97_-_2003___18.doc"/><Relationship Id="rId5" Type="http://schemas.openxmlformats.org/officeDocument/2006/relationships/oleObject" Target="../embeddings/Microsoft_Office_Word_97_-_2003___17.doc"/><Relationship Id="rId4" Type="http://schemas.openxmlformats.org/officeDocument/2006/relationships/image" Target="../media/image2.jpeg"/></Relationships>
</file>

<file path=ppt/slides/_rels/slide1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11.vml"/><Relationship Id="rId5" Type="http://schemas.openxmlformats.org/officeDocument/2006/relationships/oleObject" Target="../embeddings/Microsoft_Office_Word_97_-_2003___252.doc"/><Relationship Id="rId4" Type="http://schemas.openxmlformats.org/officeDocument/2006/relationships/oleObject" Target="../embeddings/Microsoft_Office_Word_97_-_2003___251.doc"/></Relationships>
</file>

<file path=ppt/slides/_rels/slide1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112.vml"/><Relationship Id="rId5" Type="http://schemas.openxmlformats.org/officeDocument/2006/relationships/oleObject" Target="../embeddings/Microsoft_Office_Word_97_-_2003___253.doc"/><Relationship Id="rId4" Type="http://schemas.openxmlformats.org/officeDocument/2006/relationships/image" Target="../media/image2.jpeg"/></Relationships>
</file>

<file path=ppt/slides/_rels/slide1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13.vml"/><Relationship Id="rId4" Type="http://schemas.openxmlformats.org/officeDocument/2006/relationships/oleObject" Target="../embeddings/Microsoft_Office_Word_97_-_2003___254.doc"/></Relationships>
</file>

<file path=ppt/slides/_rels/slide1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14.vml"/><Relationship Id="rId5" Type="http://schemas.openxmlformats.org/officeDocument/2006/relationships/oleObject" Target="../embeddings/Microsoft_Office_Word_97_-_2003___256.doc"/><Relationship Id="rId4" Type="http://schemas.openxmlformats.org/officeDocument/2006/relationships/oleObject" Target="../embeddings/Microsoft_Office_Word_97_-_2003___255.doc"/></Relationships>
</file>

<file path=ppt/slides/_rels/slide1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15.vml"/><Relationship Id="rId5" Type="http://schemas.openxmlformats.org/officeDocument/2006/relationships/oleObject" Target="../embeddings/Microsoft_Office_Word_97_-_2003___258.doc"/><Relationship Id="rId4" Type="http://schemas.openxmlformats.org/officeDocument/2006/relationships/oleObject" Target="../embeddings/Microsoft_Office_Word_97_-_2003___257.doc"/></Relationships>
</file>

<file path=ppt/slides/_rels/slide1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16.vml"/><Relationship Id="rId4" Type="http://schemas.openxmlformats.org/officeDocument/2006/relationships/oleObject" Target="../embeddings/Microsoft_Office_Word_97_-_2003___259.doc"/></Relationships>
</file>

<file path=ppt/slides/_rels/slide1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17.vml"/><Relationship Id="rId4" Type="http://schemas.openxmlformats.org/officeDocument/2006/relationships/oleObject" Target="../embeddings/Microsoft_Office_Word_97_-_2003___260.doc"/></Relationships>
</file>

<file path=ppt/slides/_rels/slide1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18.vml"/><Relationship Id="rId4" Type="http://schemas.openxmlformats.org/officeDocument/2006/relationships/oleObject" Target="../embeddings/Microsoft_Office_Word_97_-_2003___261.doc"/></Relationships>
</file>

<file path=ppt/slides/_rels/slide1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19.vml"/><Relationship Id="rId4" Type="http://schemas.openxmlformats.org/officeDocument/2006/relationships/oleObject" Target="../embeddings/Microsoft_Office_Word_97_-_2003___262.doc"/></Relationships>
</file>

<file path=ppt/slides/_rels/slide149.xml.rels><?xml version="1.0" encoding="UTF-8" standalone="yes"?>
<Relationships xmlns="http://schemas.openxmlformats.org/package/2006/relationships"><Relationship Id="rId3" Type="http://schemas.openxmlformats.org/officeDocument/2006/relationships/oleObject" Target="../embeddings/Microsoft_Office_Word_97_-_2003___263.doc"/><Relationship Id="rId2" Type="http://schemas.openxmlformats.org/officeDocument/2006/relationships/slideLayout" Target="../slideLayouts/slideLayout13.xml"/><Relationship Id="rId1" Type="http://schemas.openxmlformats.org/officeDocument/2006/relationships/vmlDrawing" Target="../drawings/vmlDrawing120.vml"/><Relationship Id="rId6" Type="http://schemas.openxmlformats.org/officeDocument/2006/relationships/oleObject" Target="../embeddings/Microsoft_Office_Word_97_-_2003___264.doc"/><Relationship Id="rId5" Type="http://schemas.openxmlformats.org/officeDocument/2006/relationships/image" Target="../media/image2.jpe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Microsoft_Office_Word_97_-_2003___21.doc"/><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2.jpeg"/><Relationship Id="rId5" Type="http://schemas.openxmlformats.org/officeDocument/2006/relationships/oleObject" Target="../embeddings/Microsoft_Office_Word_97_-_2003___23.doc"/><Relationship Id="rId4" Type="http://schemas.openxmlformats.org/officeDocument/2006/relationships/oleObject" Target="../embeddings/Microsoft_Office_Word_97_-_2003___22.doc"/></Relationships>
</file>

<file path=ppt/slides/_rels/slide150.xml.rels><?xml version="1.0" encoding="UTF-8" standalone="yes"?>
<Relationships xmlns="http://schemas.openxmlformats.org/package/2006/relationships"><Relationship Id="rId3" Type="http://schemas.openxmlformats.org/officeDocument/2006/relationships/oleObject" Target="../embeddings/Microsoft_Office_Word_97_-_2003___265.doc"/><Relationship Id="rId2" Type="http://schemas.openxmlformats.org/officeDocument/2006/relationships/slideLayout" Target="../slideLayouts/slideLayout13.xml"/><Relationship Id="rId1" Type="http://schemas.openxmlformats.org/officeDocument/2006/relationships/vmlDrawing" Target="../drawings/vmlDrawing121.vml"/><Relationship Id="rId5" Type="http://schemas.openxmlformats.org/officeDocument/2006/relationships/oleObject" Target="../embeddings/Microsoft_Office_Word_97_-_2003___266.doc"/><Relationship Id="rId4" Type="http://schemas.openxmlformats.org/officeDocument/2006/relationships/image" Target="../media/image2.jpeg"/></Relationships>
</file>

<file path=ppt/slides/_rels/slide151.xml.rels><?xml version="1.0" encoding="UTF-8" standalone="yes"?>
<Relationships xmlns="http://schemas.openxmlformats.org/package/2006/relationships"><Relationship Id="rId3" Type="http://schemas.openxmlformats.org/officeDocument/2006/relationships/oleObject" Target="../embeddings/Microsoft_Office_Word_97_-_2003___267.doc"/><Relationship Id="rId7" Type="http://schemas.openxmlformats.org/officeDocument/2006/relationships/oleObject" Target="../embeddings/Microsoft_Office_Word_97_-_2003___270.doc"/><Relationship Id="rId2" Type="http://schemas.openxmlformats.org/officeDocument/2006/relationships/slideLayout" Target="../slideLayouts/slideLayout13.xml"/><Relationship Id="rId1" Type="http://schemas.openxmlformats.org/officeDocument/2006/relationships/vmlDrawing" Target="../drawings/vmlDrawing122.vml"/><Relationship Id="rId6" Type="http://schemas.openxmlformats.org/officeDocument/2006/relationships/oleObject" Target="../embeddings/Microsoft_Office_Word_97_-_2003___269.doc"/><Relationship Id="rId5" Type="http://schemas.openxmlformats.org/officeDocument/2006/relationships/oleObject" Target="../embeddings/Microsoft_Office_Word_97_-_2003___268.doc"/><Relationship Id="rId4" Type="http://schemas.openxmlformats.org/officeDocument/2006/relationships/image" Target="../media/image2.jpeg"/></Relationships>
</file>

<file path=ppt/slides/_rels/slide152.xml.rels><?xml version="1.0" encoding="UTF-8" standalone="yes"?>
<Relationships xmlns="http://schemas.openxmlformats.org/package/2006/relationships"><Relationship Id="rId3" Type="http://schemas.openxmlformats.org/officeDocument/2006/relationships/oleObject" Target="../embeddings/Microsoft_Office_Word_97_-_2003___271.doc"/><Relationship Id="rId2" Type="http://schemas.openxmlformats.org/officeDocument/2006/relationships/slideLayout" Target="../slideLayouts/slideLayout13.xml"/><Relationship Id="rId1" Type="http://schemas.openxmlformats.org/officeDocument/2006/relationships/vmlDrawing" Target="../drawings/vmlDrawing123.vml"/><Relationship Id="rId5" Type="http://schemas.openxmlformats.org/officeDocument/2006/relationships/oleObject" Target="../embeddings/Microsoft_Office_Word_97_-_2003___272.doc"/><Relationship Id="rId4" Type="http://schemas.openxmlformats.org/officeDocument/2006/relationships/image" Target="../media/image2.jpeg"/></Relationships>
</file>

<file path=ppt/slides/_rels/slide1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124.vml"/><Relationship Id="rId6" Type="http://schemas.openxmlformats.org/officeDocument/2006/relationships/oleObject" Target="../embeddings/Microsoft_Office_Word_97_-_2003___274.doc"/><Relationship Id="rId5" Type="http://schemas.openxmlformats.org/officeDocument/2006/relationships/oleObject" Target="../embeddings/Microsoft_Office_Word_97_-_2003___273.doc"/><Relationship Id="rId4" Type="http://schemas.openxmlformats.org/officeDocument/2006/relationships/image" Target="../media/image2.jpeg"/></Relationships>
</file>

<file path=ppt/slides/_rels/slide1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Microsoft_Office_Word_97_-_2003___24.doc"/><Relationship Id="rId7"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Microsoft_Office_Word_97_-_2003___27.doc"/><Relationship Id="rId5" Type="http://schemas.openxmlformats.org/officeDocument/2006/relationships/oleObject" Target="../embeddings/Microsoft_Office_Word_97_-_2003___26.doc"/><Relationship Id="rId4" Type="http://schemas.openxmlformats.org/officeDocument/2006/relationships/oleObject" Target="../embeddings/Microsoft_Office_Word_97_-_2003___25.doc"/></Relationships>
</file>

<file path=ppt/slides/_rels/slide1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25.vml"/><Relationship Id="rId6" Type="http://schemas.openxmlformats.org/officeDocument/2006/relationships/oleObject" Target="../embeddings/Microsoft_Office_Word_97_-_2003___277.doc"/><Relationship Id="rId5" Type="http://schemas.openxmlformats.org/officeDocument/2006/relationships/oleObject" Target="../embeddings/Microsoft_Office_Word_97_-_2003___276.doc"/><Relationship Id="rId4" Type="http://schemas.openxmlformats.org/officeDocument/2006/relationships/oleObject" Target="../embeddings/Microsoft_Office_Word_97_-_2003___275.doc"/></Relationships>
</file>

<file path=ppt/slides/_rels/slide1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26.vml"/><Relationship Id="rId5" Type="http://schemas.openxmlformats.org/officeDocument/2006/relationships/oleObject" Target="../embeddings/Microsoft_Office_Word_97_-_2003___279.doc"/><Relationship Id="rId4" Type="http://schemas.openxmlformats.org/officeDocument/2006/relationships/oleObject" Target="../embeddings/Microsoft_Office_Word_97_-_2003___278.doc"/></Relationships>
</file>

<file path=ppt/slides/_rels/slide165.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oleObject" Target="../embeddings/Microsoft_Office_Word_97_-_2003___280.doc"/><Relationship Id="rId7" Type="http://schemas.openxmlformats.org/officeDocument/2006/relationships/oleObject" Target="../embeddings/Microsoft_Office_Word_97_-_2003___284.doc"/><Relationship Id="rId2" Type="http://schemas.openxmlformats.org/officeDocument/2006/relationships/slideLayout" Target="../slideLayouts/slideLayout7.xml"/><Relationship Id="rId1" Type="http://schemas.openxmlformats.org/officeDocument/2006/relationships/vmlDrawing" Target="../drawings/vmlDrawing127.vml"/><Relationship Id="rId6" Type="http://schemas.openxmlformats.org/officeDocument/2006/relationships/oleObject" Target="../embeddings/Microsoft_Office_Word_97_-_2003___283.doc"/><Relationship Id="rId11" Type="http://schemas.openxmlformats.org/officeDocument/2006/relationships/oleObject" Target="../embeddings/Microsoft_Office_Word_97_-_2003___287.doc"/><Relationship Id="rId5" Type="http://schemas.openxmlformats.org/officeDocument/2006/relationships/oleObject" Target="../embeddings/Microsoft_Office_Word_97_-_2003___282.doc"/><Relationship Id="rId10" Type="http://schemas.openxmlformats.org/officeDocument/2006/relationships/oleObject" Target="../embeddings/Microsoft_Office_Word_97_-_2003___286.doc"/><Relationship Id="rId4" Type="http://schemas.openxmlformats.org/officeDocument/2006/relationships/oleObject" Target="../embeddings/Microsoft_Office_Word_97_-_2003___281.doc"/><Relationship Id="rId9" Type="http://schemas.openxmlformats.org/officeDocument/2006/relationships/oleObject" Target="../embeddings/Microsoft_Office_Word_97_-_2003___285.doc"/></Relationships>
</file>

<file path=ppt/slides/_rels/slide166.xml.rels><?xml version="1.0" encoding="UTF-8" standalone="yes"?>
<Relationships xmlns="http://schemas.openxmlformats.org/package/2006/relationships"><Relationship Id="rId3" Type="http://schemas.openxmlformats.org/officeDocument/2006/relationships/oleObject" Target="../embeddings/Microsoft_Office_Word_97_-_2003___288.doc"/><Relationship Id="rId2" Type="http://schemas.openxmlformats.org/officeDocument/2006/relationships/slideLayout" Target="../slideLayouts/slideLayout13.xml"/><Relationship Id="rId1" Type="http://schemas.openxmlformats.org/officeDocument/2006/relationships/vmlDrawing" Target="../drawings/vmlDrawing128.vml"/><Relationship Id="rId5" Type="http://schemas.openxmlformats.org/officeDocument/2006/relationships/image" Target="../media/image2.jpeg"/><Relationship Id="rId4" Type="http://schemas.openxmlformats.org/officeDocument/2006/relationships/oleObject" Target="../embeddings/Microsoft_Office_Word_97_-_2003___289.doc"/></Relationships>
</file>

<file path=ppt/slides/_rels/slide167.xml.rels><?xml version="1.0" encoding="UTF-8" standalone="yes"?>
<Relationships xmlns="http://schemas.openxmlformats.org/package/2006/relationships"><Relationship Id="rId3" Type="http://schemas.openxmlformats.org/officeDocument/2006/relationships/oleObject" Target="../embeddings/Microsoft_Office_Word_97_-_2003___290.doc"/><Relationship Id="rId7" Type="http://schemas.openxmlformats.org/officeDocument/2006/relationships/oleObject" Target="../embeddings/Microsoft_Office_Word_97_-_2003___293.doc"/><Relationship Id="rId2" Type="http://schemas.openxmlformats.org/officeDocument/2006/relationships/slideLayout" Target="../slideLayouts/slideLayout13.xml"/><Relationship Id="rId1" Type="http://schemas.openxmlformats.org/officeDocument/2006/relationships/vmlDrawing" Target="../drawings/vmlDrawing129.vml"/><Relationship Id="rId6" Type="http://schemas.openxmlformats.org/officeDocument/2006/relationships/oleObject" Target="../embeddings/Microsoft_Office_Word_97_-_2003___292.doc"/><Relationship Id="rId5" Type="http://schemas.openxmlformats.org/officeDocument/2006/relationships/image" Target="../media/image2.jpeg"/><Relationship Id="rId4" Type="http://schemas.openxmlformats.org/officeDocument/2006/relationships/oleObject" Target="../embeddings/Microsoft_Office_Word_97_-_2003___291.doc"/></Relationships>
</file>

<file path=ppt/slides/_rels/slide1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30.vml"/><Relationship Id="rId5" Type="http://schemas.openxmlformats.org/officeDocument/2006/relationships/oleObject" Target="../embeddings/Microsoft_Office_Word_97_-_2003___295.doc"/><Relationship Id="rId4" Type="http://schemas.openxmlformats.org/officeDocument/2006/relationships/oleObject" Target="../embeddings/Microsoft_Office_Word_97_-_2003___294.doc"/></Relationships>
</file>

<file path=ppt/slides/_rels/slide1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131.vml"/><Relationship Id="rId5" Type="http://schemas.openxmlformats.org/officeDocument/2006/relationships/image" Target="../media/image2.jpeg"/><Relationship Id="rId4" Type="http://schemas.openxmlformats.org/officeDocument/2006/relationships/oleObject" Target="../embeddings/Microsoft_Office_Word_97_-_2003___296.doc"/></Relationships>
</file>

<file path=ppt/slides/_rels/slide17.xml.rels><?xml version="1.0" encoding="UTF-8" standalone="yes"?>
<Relationships xmlns="http://schemas.openxmlformats.org/package/2006/relationships"><Relationship Id="rId3" Type="http://schemas.openxmlformats.org/officeDocument/2006/relationships/oleObject" Target="../embeddings/Microsoft_Office_Word_97_-_2003___28.doc"/><Relationship Id="rId7" Type="http://schemas.openxmlformats.org/officeDocument/2006/relationships/oleObject" Target="../embeddings/Microsoft_Office_Word_97_-_2003___31.doc"/><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oleObject" Target="../embeddings/Microsoft_Office_Word_97_-_2003___30.doc"/><Relationship Id="rId5" Type="http://schemas.openxmlformats.org/officeDocument/2006/relationships/oleObject" Target="../embeddings/Microsoft_Office_Word_97_-_2003___29.doc"/><Relationship Id="rId4" Type="http://schemas.openxmlformats.org/officeDocument/2006/relationships/image" Target="../media/image2.jpeg"/></Relationships>
</file>

<file path=ppt/slides/_rels/slide1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32.vml"/><Relationship Id="rId4" Type="http://schemas.openxmlformats.org/officeDocument/2006/relationships/oleObject" Target="../embeddings/Microsoft_Office_Word_97_-_2003___297.doc"/></Relationships>
</file>

<file path=ppt/slides/_rels/slide171.xml.rels><?xml version="1.0" encoding="UTF-8" standalone="yes"?>
<Relationships xmlns="http://schemas.openxmlformats.org/package/2006/relationships"><Relationship Id="rId8" Type="http://schemas.openxmlformats.org/officeDocument/2006/relationships/oleObject" Target="../embeddings/Microsoft_Office_Word_97_-_2003___300.doc"/><Relationship Id="rId3" Type="http://schemas.openxmlformats.org/officeDocument/2006/relationships/image" Target="../media/image5.png"/><Relationship Id="rId7" Type="http://schemas.openxmlformats.org/officeDocument/2006/relationships/oleObject" Target="../embeddings/Microsoft_Office_Word_97_-_2003___299.doc"/><Relationship Id="rId2" Type="http://schemas.openxmlformats.org/officeDocument/2006/relationships/slideLayout" Target="../slideLayouts/slideLayout13.xml"/><Relationship Id="rId1" Type="http://schemas.openxmlformats.org/officeDocument/2006/relationships/vmlDrawing" Target="../drawings/vmlDrawing133.vml"/><Relationship Id="rId6" Type="http://schemas.openxmlformats.org/officeDocument/2006/relationships/image" Target="../media/image60.png"/><Relationship Id="rId5" Type="http://schemas.openxmlformats.org/officeDocument/2006/relationships/image" Target="../media/image2.jpeg"/><Relationship Id="rId4" Type="http://schemas.openxmlformats.org/officeDocument/2006/relationships/oleObject" Target="../embeddings/Microsoft_Office_Word_97_-_2003___298.doc"/><Relationship Id="rId9" Type="http://schemas.openxmlformats.org/officeDocument/2006/relationships/oleObject" Target="../embeddings/Microsoft_Office_Word_97_-_2003___301.doc"/></Relationships>
</file>

<file path=ppt/slides/_rels/slide172.xml.rels><?xml version="1.0" encoding="UTF-8" standalone="yes"?>
<Relationships xmlns="http://schemas.openxmlformats.org/package/2006/relationships"><Relationship Id="rId3" Type="http://schemas.openxmlformats.org/officeDocument/2006/relationships/oleObject" Target="../embeddings/Microsoft_Office_Word_97_-_2003___302.doc"/><Relationship Id="rId2" Type="http://schemas.openxmlformats.org/officeDocument/2006/relationships/slideLayout" Target="../slideLayouts/slideLayout13.xml"/><Relationship Id="rId1" Type="http://schemas.openxmlformats.org/officeDocument/2006/relationships/vmlDrawing" Target="../drawings/vmlDrawing134.vml"/><Relationship Id="rId5" Type="http://schemas.openxmlformats.org/officeDocument/2006/relationships/oleObject" Target="../embeddings/Microsoft_Office_Word_97_-_2003___303.doc"/><Relationship Id="rId4" Type="http://schemas.openxmlformats.org/officeDocument/2006/relationships/image" Target="../media/image2.jpeg"/></Relationships>
</file>

<file path=ppt/slides/_rels/slide1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35.vml"/><Relationship Id="rId5" Type="http://schemas.openxmlformats.org/officeDocument/2006/relationships/oleObject" Target="../embeddings/Microsoft_Office_Word_97_-_2003___305.doc"/><Relationship Id="rId4" Type="http://schemas.openxmlformats.org/officeDocument/2006/relationships/oleObject" Target="../embeddings/Microsoft_Office_Word_97_-_2003___304.doc"/></Relationships>
</file>

<file path=ppt/slides/_rels/slide1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36.vml"/><Relationship Id="rId4" Type="http://schemas.openxmlformats.org/officeDocument/2006/relationships/oleObject" Target="../embeddings/Microsoft_Office_Word_97_-_2003___306.doc"/></Relationships>
</file>

<file path=ppt/slides/_rels/slide17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37.vml"/><Relationship Id="rId5" Type="http://schemas.openxmlformats.org/officeDocument/2006/relationships/oleObject" Target="../embeddings/Microsoft_Office_Word_97_-_2003___307.doc"/><Relationship Id="rId4" Type="http://schemas.openxmlformats.org/officeDocument/2006/relationships/image" Target="../media/image307.png"/></Relationships>
</file>

<file path=ppt/slides/_rels/slide1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38.vml"/><Relationship Id="rId4" Type="http://schemas.openxmlformats.org/officeDocument/2006/relationships/oleObject" Target="../embeddings/Microsoft_Office_Word_97_-_2003___308.doc"/></Relationships>
</file>

<file path=ppt/slides/_rels/slide1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39.vml"/><Relationship Id="rId4" Type="http://schemas.openxmlformats.org/officeDocument/2006/relationships/oleObject" Target="../embeddings/Microsoft_Office_Word_97_-_2003___309.doc"/></Relationships>
</file>

<file path=ppt/slides/_rels/slide17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40.vml"/><Relationship Id="rId4" Type="http://schemas.openxmlformats.org/officeDocument/2006/relationships/oleObject" Target="../embeddings/Microsoft_Office_Word_97_-_2003___310.doc"/></Relationships>
</file>

<file path=ppt/slides/_rels/slide1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41.vml"/><Relationship Id="rId4" Type="http://schemas.openxmlformats.org/officeDocument/2006/relationships/oleObject" Target="../embeddings/Microsoft_Office_Word_97_-_2003___311.doc"/></Relationships>
</file>

<file path=ppt/slides/_rels/slide18.xml.rels><?xml version="1.0" encoding="UTF-8" standalone="yes"?>
<Relationships xmlns="http://schemas.openxmlformats.org/package/2006/relationships"><Relationship Id="rId3" Type="http://schemas.openxmlformats.org/officeDocument/2006/relationships/oleObject" Target="../embeddings/Microsoft_Office_Word_97_-_2003___32.doc"/><Relationship Id="rId7" Type="http://schemas.openxmlformats.org/officeDocument/2006/relationships/oleObject" Target="../embeddings/Microsoft_Office_Word_97_-_2003___35.doc"/><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image" Target="../media/image2.jpeg"/><Relationship Id="rId5" Type="http://schemas.openxmlformats.org/officeDocument/2006/relationships/oleObject" Target="../embeddings/Microsoft_Office_Word_97_-_2003___34.doc"/><Relationship Id="rId4" Type="http://schemas.openxmlformats.org/officeDocument/2006/relationships/oleObject" Target="../embeddings/Microsoft_Office_Word_97_-_2003___33.doc"/></Relationships>
</file>

<file path=ppt/slides/_rels/slide1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42.vml"/><Relationship Id="rId4" Type="http://schemas.openxmlformats.org/officeDocument/2006/relationships/oleObject" Target="../embeddings/Microsoft_Office_Word_97_-_2003___312.doc"/></Relationships>
</file>

<file path=ppt/slides/_rels/slide18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43.vml"/><Relationship Id="rId4" Type="http://schemas.openxmlformats.org/officeDocument/2006/relationships/oleObject" Target="../embeddings/Microsoft_Office_Word_97_-_2003___313.doc"/></Relationships>
</file>

<file path=ppt/slides/_rels/slide1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44.vml"/><Relationship Id="rId4" Type="http://schemas.openxmlformats.org/officeDocument/2006/relationships/oleObject" Target="../embeddings/Microsoft_Office_Word_97_-_2003___314.doc"/></Relationships>
</file>

<file path=ppt/slides/_rels/slide1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145.vml"/><Relationship Id="rId5" Type="http://schemas.openxmlformats.org/officeDocument/2006/relationships/image" Target="../media/image2.jpeg"/><Relationship Id="rId4" Type="http://schemas.openxmlformats.org/officeDocument/2006/relationships/oleObject" Target="../embeddings/Microsoft_Office_Word_97_-_2003___315.doc"/></Relationships>
</file>

<file path=ppt/slides/_rels/slide18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46.vml"/><Relationship Id="rId4" Type="http://schemas.openxmlformats.org/officeDocument/2006/relationships/oleObject" Target="../embeddings/Microsoft_Office_Word_97_-_2003___316.doc"/></Relationships>
</file>

<file path=ppt/slides/_rels/slide1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47.vml"/><Relationship Id="rId4" Type="http://schemas.openxmlformats.org/officeDocument/2006/relationships/oleObject" Target="../embeddings/Microsoft_Office_Word_97_-_2003___317.doc"/></Relationships>
</file>

<file path=ppt/slides/_rels/slide18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48.vml"/><Relationship Id="rId4" Type="http://schemas.openxmlformats.org/officeDocument/2006/relationships/oleObject" Target="../embeddings/Microsoft_Office_Word_97_-_2003___318.doc"/></Relationships>
</file>

<file path=ppt/slides/_rels/slide1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49.vml"/><Relationship Id="rId4" Type="http://schemas.openxmlformats.org/officeDocument/2006/relationships/oleObject" Target="../embeddings/Microsoft_Office_Word_97_-_2003___319.doc"/></Relationships>
</file>

<file path=ppt/slides/_rels/slide18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50.vml"/><Relationship Id="rId4" Type="http://schemas.openxmlformats.org/officeDocument/2006/relationships/oleObject" Target="../embeddings/Microsoft_Office_Word_97_-_2003___320.doc"/></Relationships>
</file>

<file path=ppt/slides/_rels/slide1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151.vml"/><Relationship Id="rId6" Type="http://schemas.openxmlformats.org/officeDocument/2006/relationships/oleObject" Target="../embeddings/Microsoft_Office_Word_97_-_2003___322.doc"/><Relationship Id="rId5" Type="http://schemas.openxmlformats.org/officeDocument/2006/relationships/image" Target="../media/image2.jpeg"/><Relationship Id="rId4" Type="http://schemas.openxmlformats.org/officeDocument/2006/relationships/oleObject" Target="../embeddings/Microsoft_Office_Word_97_-_2003___321.doc"/></Relationships>
</file>

<file path=ppt/slides/_rels/slide19.xml.rels><?xml version="1.0" encoding="UTF-8" standalone="yes"?>
<Relationships xmlns="http://schemas.openxmlformats.org/package/2006/relationships"><Relationship Id="rId3" Type="http://schemas.openxmlformats.org/officeDocument/2006/relationships/oleObject" Target="../embeddings/Microsoft_Office_Word_97_-_2003___36.doc"/><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oleObject" Target="../embeddings/Microsoft_Office_Word_97_-_2003___38.doc"/><Relationship Id="rId5" Type="http://schemas.openxmlformats.org/officeDocument/2006/relationships/oleObject" Target="../embeddings/Microsoft_Office_Word_97_-_2003___37.doc"/><Relationship Id="rId4" Type="http://schemas.openxmlformats.org/officeDocument/2006/relationships/image" Target="../media/image2.jpeg"/></Relationships>
</file>

<file path=ppt/slides/_rels/slide190.xml.rels><?xml version="1.0" encoding="UTF-8" standalone="yes"?>
<Relationships xmlns="http://schemas.openxmlformats.org/package/2006/relationships"><Relationship Id="rId3" Type="http://schemas.openxmlformats.org/officeDocument/2006/relationships/oleObject" Target="../embeddings/Microsoft_Office_Word_97_-_2003___323.doc"/><Relationship Id="rId2" Type="http://schemas.openxmlformats.org/officeDocument/2006/relationships/slideLayout" Target="../slideLayouts/slideLayout13.xml"/><Relationship Id="rId1" Type="http://schemas.openxmlformats.org/officeDocument/2006/relationships/vmlDrawing" Target="../drawings/vmlDrawing152.vml"/><Relationship Id="rId5" Type="http://schemas.openxmlformats.org/officeDocument/2006/relationships/oleObject" Target="../embeddings/Microsoft_Office_Word_97_-_2003___324.doc"/><Relationship Id="rId4" Type="http://schemas.openxmlformats.org/officeDocument/2006/relationships/image" Target="../media/image2.jpeg"/></Relationships>
</file>

<file path=ppt/slides/_rels/slide191.xml.rels><?xml version="1.0" encoding="UTF-8" standalone="yes"?>
<Relationships xmlns="http://schemas.openxmlformats.org/package/2006/relationships"><Relationship Id="rId3" Type="http://schemas.openxmlformats.org/officeDocument/2006/relationships/oleObject" Target="../embeddings/Microsoft_Office_Word_97_-_2003___325.doc"/><Relationship Id="rId2" Type="http://schemas.openxmlformats.org/officeDocument/2006/relationships/slideLayout" Target="../slideLayouts/slideLayout13.xml"/><Relationship Id="rId1" Type="http://schemas.openxmlformats.org/officeDocument/2006/relationships/vmlDrawing" Target="../drawings/vmlDrawing153.vml"/><Relationship Id="rId5" Type="http://schemas.openxmlformats.org/officeDocument/2006/relationships/oleObject" Target="../embeddings/Microsoft_Office_Word_97_-_2003___326.doc"/><Relationship Id="rId4" Type="http://schemas.openxmlformats.org/officeDocument/2006/relationships/image" Target="../media/image2.jpeg"/></Relationships>
</file>

<file path=ppt/slides/_rels/slide192.xml.rels><?xml version="1.0" encoding="UTF-8" standalone="yes"?>
<Relationships xmlns="http://schemas.openxmlformats.org/package/2006/relationships"><Relationship Id="rId3" Type="http://schemas.openxmlformats.org/officeDocument/2006/relationships/oleObject" Target="../embeddings/Microsoft_Office_Word_97_-_2003___327.doc"/><Relationship Id="rId2" Type="http://schemas.openxmlformats.org/officeDocument/2006/relationships/slideLayout" Target="../slideLayouts/slideLayout13.xml"/><Relationship Id="rId1" Type="http://schemas.openxmlformats.org/officeDocument/2006/relationships/vmlDrawing" Target="../drawings/vmlDrawing154.vml"/><Relationship Id="rId4" Type="http://schemas.openxmlformats.org/officeDocument/2006/relationships/image" Target="../media/image2.jpeg"/></Relationships>
</file>

<file path=ppt/slides/_rels/slide19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55.vml"/><Relationship Id="rId4" Type="http://schemas.openxmlformats.org/officeDocument/2006/relationships/oleObject" Target="../embeddings/Microsoft_Office_Word_97_-_2003___328.doc"/></Relationships>
</file>

<file path=ppt/slides/_rels/slide194.xml.rels><?xml version="1.0" encoding="UTF-8" standalone="yes"?>
<Relationships xmlns="http://schemas.openxmlformats.org/package/2006/relationships"><Relationship Id="rId3" Type="http://schemas.openxmlformats.org/officeDocument/2006/relationships/oleObject" Target="../embeddings/Microsoft_Office_Word_97_-_2003___329.doc"/><Relationship Id="rId2" Type="http://schemas.openxmlformats.org/officeDocument/2006/relationships/slideLayout" Target="../slideLayouts/slideLayout13.xml"/><Relationship Id="rId1" Type="http://schemas.openxmlformats.org/officeDocument/2006/relationships/vmlDrawing" Target="../drawings/vmlDrawing156.vml"/><Relationship Id="rId5" Type="http://schemas.openxmlformats.org/officeDocument/2006/relationships/oleObject" Target="../embeddings/Microsoft_Office_Word_97_-_2003___330.doc"/><Relationship Id="rId4" Type="http://schemas.openxmlformats.org/officeDocument/2006/relationships/image" Target="../media/image2.jpeg"/></Relationships>
</file>

<file path=ppt/slides/_rels/slide1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157.vml"/><Relationship Id="rId5" Type="http://schemas.openxmlformats.org/officeDocument/2006/relationships/image" Target="../media/image2.jpeg"/><Relationship Id="rId4" Type="http://schemas.openxmlformats.org/officeDocument/2006/relationships/oleObject" Target="../embeddings/Microsoft_Office_Word_97_-_2003___331.doc"/></Relationships>
</file>

<file path=ppt/slides/_rels/slide19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58.vml"/><Relationship Id="rId6" Type="http://schemas.openxmlformats.org/officeDocument/2006/relationships/oleObject" Target="../embeddings/Microsoft_Office_Word_97_-_2003___334.doc"/><Relationship Id="rId5" Type="http://schemas.openxmlformats.org/officeDocument/2006/relationships/oleObject" Target="../embeddings/Microsoft_Office_Word_97_-_2003___333.doc"/><Relationship Id="rId4" Type="http://schemas.openxmlformats.org/officeDocument/2006/relationships/oleObject" Target="../embeddings/Microsoft_Office_Word_97_-_2003___332.doc"/></Relationships>
</file>

<file path=ppt/slides/_rels/slide19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59.vml"/><Relationship Id="rId5" Type="http://schemas.openxmlformats.org/officeDocument/2006/relationships/oleObject" Target="../embeddings/Microsoft_Office_Word_97_-_2003___336.doc"/><Relationship Id="rId4" Type="http://schemas.openxmlformats.org/officeDocument/2006/relationships/oleObject" Target="../embeddings/Microsoft_Office_Word_97_-_2003___335.doc"/></Relationships>
</file>

<file path=ppt/slides/_rels/slide199.xml.rels><?xml version="1.0" encoding="UTF-8" standalone="yes"?>
<Relationships xmlns="http://schemas.openxmlformats.org/package/2006/relationships"><Relationship Id="rId3" Type="http://schemas.openxmlformats.org/officeDocument/2006/relationships/oleObject" Target="../embeddings/Microsoft_Office_Word_97_-_2003___337.doc"/><Relationship Id="rId7"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60.vml"/><Relationship Id="rId6" Type="http://schemas.openxmlformats.org/officeDocument/2006/relationships/oleObject" Target="../embeddings/Microsoft_Office_Word_97_-_2003___340.doc"/><Relationship Id="rId5" Type="http://schemas.openxmlformats.org/officeDocument/2006/relationships/oleObject" Target="../embeddings/Microsoft_Office_Word_97_-_2003___339.doc"/><Relationship Id="rId4" Type="http://schemas.openxmlformats.org/officeDocument/2006/relationships/oleObject" Target="../embeddings/Microsoft_Office_Word_97_-_2003___338.doc"/></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Microsoft_Office_Word_97_-_2003___43.doc"/><Relationship Id="rId3" Type="http://schemas.openxmlformats.org/officeDocument/2006/relationships/oleObject" Target="../embeddings/Microsoft_Office_Word_97_-_2003___39.doc"/><Relationship Id="rId7" Type="http://schemas.openxmlformats.org/officeDocument/2006/relationships/oleObject" Target="../embeddings/Microsoft_Office_Word_97_-_2003___42.doc"/><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image" Target="../media/image2.jpeg"/><Relationship Id="rId5" Type="http://schemas.openxmlformats.org/officeDocument/2006/relationships/oleObject" Target="../embeddings/Microsoft_Office_Word_97_-_2003___41.doc"/><Relationship Id="rId4" Type="http://schemas.openxmlformats.org/officeDocument/2006/relationships/oleObject" Target="../embeddings/Microsoft_Office_Word_97_-_2003___40.doc"/></Relationships>
</file>

<file path=ppt/slides/_rels/slide20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61.vml"/><Relationship Id="rId5" Type="http://schemas.openxmlformats.org/officeDocument/2006/relationships/oleObject" Target="../embeddings/Microsoft_Office_Word_97_-_2003___342.doc"/><Relationship Id="rId4" Type="http://schemas.openxmlformats.org/officeDocument/2006/relationships/oleObject" Target="../embeddings/Microsoft_Office_Word_97_-_2003___341.doc"/></Relationships>
</file>

<file path=ppt/slides/_rels/slide201.xml.rels><?xml version="1.0" encoding="UTF-8" standalone="yes"?>
<Relationships xmlns="http://schemas.openxmlformats.org/package/2006/relationships"><Relationship Id="rId8" Type="http://schemas.openxmlformats.org/officeDocument/2006/relationships/oleObject" Target="../embeddings/Microsoft_Office_Word_97_-_2003___347.doc"/><Relationship Id="rId3" Type="http://schemas.openxmlformats.org/officeDocument/2006/relationships/oleObject" Target="../embeddings/Microsoft_Office_Word_97_-_2003___343.doc"/><Relationship Id="rId7" Type="http://schemas.openxmlformats.org/officeDocument/2006/relationships/oleObject" Target="../embeddings/Microsoft_Office_Word_97_-_2003___346.doc"/><Relationship Id="rId2" Type="http://schemas.openxmlformats.org/officeDocument/2006/relationships/slideLayout" Target="../slideLayouts/slideLayout13.xml"/><Relationship Id="rId1" Type="http://schemas.openxmlformats.org/officeDocument/2006/relationships/vmlDrawing" Target="../drawings/vmlDrawing162.vml"/><Relationship Id="rId6" Type="http://schemas.openxmlformats.org/officeDocument/2006/relationships/oleObject" Target="../embeddings/Microsoft_Office_Word_97_-_2003___345.doc"/><Relationship Id="rId5" Type="http://schemas.openxmlformats.org/officeDocument/2006/relationships/image" Target="../media/image2.jpeg"/><Relationship Id="rId4" Type="http://schemas.openxmlformats.org/officeDocument/2006/relationships/oleObject" Target="../embeddings/Microsoft_Office_Word_97_-_2003___344.doc"/><Relationship Id="rId9" Type="http://schemas.openxmlformats.org/officeDocument/2006/relationships/oleObject" Target="../embeddings/Microsoft_Office_Word_97_-_2003___348.doc"/></Relationships>
</file>

<file path=ppt/slides/_rels/slide202.xml.rels><?xml version="1.0" encoding="UTF-8" standalone="yes"?>
<Relationships xmlns="http://schemas.openxmlformats.org/package/2006/relationships"><Relationship Id="rId3" Type="http://schemas.openxmlformats.org/officeDocument/2006/relationships/oleObject" Target="../embeddings/Microsoft_Office_Word_97_-_2003___349.doc"/><Relationship Id="rId2" Type="http://schemas.openxmlformats.org/officeDocument/2006/relationships/slideLayout" Target="../slideLayouts/slideLayout13.xml"/><Relationship Id="rId1" Type="http://schemas.openxmlformats.org/officeDocument/2006/relationships/vmlDrawing" Target="../drawings/vmlDrawing163.vml"/><Relationship Id="rId5" Type="http://schemas.openxmlformats.org/officeDocument/2006/relationships/oleObject" Target="../embeddings/Microsoft_Office_Word_97_-_2003___350.doc"/><Relationship Id="rId4" Type="http://schemas.openxmlformats.org/officeDocument/2006/relationships/image" Target="../media/image2.jpeg"/></Relationships>
</file>

<file path=ppt/slides/_rels/slide20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64.vml"/><Relationship Id="rId5" Type="http://schemas.openxmlformats.org/officeDocument/2006/relationships/oleObject" Target="../embeddings/Microsoft_Office_Word_97_-_2003___352.doc"/><Relationship Id="rId4" Type="http://schemas.openxmlformats.org/officeDocument/2006/relationships/oleObject" Target="../embeddings/Microsoft_Office_Word_97_-_2003___351.doc"/></Relationships>
</file>

<file path=ppt/slides/_rels/slide204.xml.rels><?xml version="1.0" encoding="UTF-8" standalone="yes"?>
<Relationships xmlns="http://schemas.openxmlformats.org/package/2006/relationships"><Relationship Id="rId3" Type="http://schemas.openxmlformats.org/officeDocument/2006/relationships/oleObject" Target="../embeddings/Microsoft_Office_Word_97_-_2003___353.doc"/><Relationship Id="rId2" Type="http://schemas.openxmlformats.org/officeDocument/2006/relationships/slideLayout" Target="../slideLayouts/slideLayout13.xml"/><Relationship Id="rId1" Type="http://schemas.openxmlformats.org/officeDocument/2006/relationships/vmlDrawing" Target="../drawings/vmlDrawing165.vml"/><Relationship Id="rId6" Type="http://schemas.openxmlformats.org/officeDocument/2006/relationships/oleObject" Target="../embeddings/Microsoft_Office_Word_97_-_2003___355.doc"/><Relationship Id="rId5" Type="http://schemas.openxmlformats.org/officeDocument/2006/relationships/image" Target="../media/image2.jpeg"/><Relationship Id="rId4" Type="http://schemas.openxmlformats.org/officeDocument/2006/relationships/oleObject" Target="../embeddings/Microsoft_Office_Word_97_-_2003___354.doc"/></Relationships>
</file>

<file path=ppt/slides/_rels/slide205.xml.rels><?xml version="1.0" encoding="UTF-8" standalone="yes"?>
<Relationships xmlns="http://schemas.openxmlformats.org/package/2006/relationships"><Relationship Id="rId3" Type="http://schemas.openxmlformats.org/officeDocument/2006/relationships/oleObject" Target="../embeddings/Microsoft_Office_Word_97_-_2003___356.doc"/><Relationship Id="rId2" Type="http://schemas.openxmlformats.org/officeDocument/2006/relationships/slideLayout" Target="../slideLayouts/slideLayout13.xml"/><Relationship Id="rId1" Type="http://schemas.openxmlformats.org/officeDocument/2006/relationships/vmlDrawing" Target="../drawings/vmlDrawing166.vml"/><Relationship Id="rId6" Type="http://schemas.openxmlformats.org/officeDocument/2006/relationships/oleObject" Target="../embeddings/Microsoft_Office_Word_97_-_2003___358.doc"/><Relationship Id="rId5" Type="http://schemas.openxmlformats.org/officeDocument/2006/relationships/image" Target="../media/image2.jpeg"/><Relationship Id="rId4" Type="http://schemas.openxmlformats.org/officeDocument/2006/relationships/oleObject" Target="../embeddings/Microsoft_Office_Word_97_-_2003___357.doc"/></Relationships>
</file>

<file path=ppt/slides/_rels/slide20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67.vml"/><Relationship Id="rId5" Type="http://schemas.openxmlformats.org/officeDocument/2006/relationships/oleObject" Target="../embeddings/Microsoft_Office_Word_97_-_2003___360.doc"/><Relationship Id="rId4" Type="http://schemas.openxmlformats.org/officeDocument/2006/relationships/oleObject" Target="../embeddings/Microsoft_Office_Word_97_-_2003___359.doc"/></Relationships>
</file>

<file path=ppt/slides/_rels/slide2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168.vml"/><Relationship Id="rId5" Type="http://schemas.openxmlformats.org/officeDocument/2006/relationships/image" Target="../media/image2.jpeg"/><Relationship Id="rId4" Type="http://schemas.openxmlformats.org/officeDocument/2006/relationships/oleObject" Target="../embeddings/Microsoft_Office_Word_97_-_2003___361.doc"/></Relationships>
</file>

<file path=ppt/slides/_rels/slide208.xml.rels><?xml version="1.0" encoding="UTF-8" standalone="yes"?>
<Relationships xmlns="http://schemas.openxmlformats.org/package/2006/relationships"><Relationship Id="rId3" Type="http://schemas.openxmlformats.org/officeDocument/2006/relationships/oleObject" Target="../embeddings/Microsoft_Office_Word_97_-_2003___362.doc"/><Relationship Id="rId2" Type="http://schemas.openxmlformats.org/officeDocument/2006/relationships/slideLayout" Target="../slideLayouts/slideLayout13.xml"/><Relationship Id="rId1" Type="http://schemas.openxmlformats.org/officeDocument/2006/relationships/vmlDrawing" Target="../drawings/vmlDrawing169.vml"/><Relationship Id="rId4" Type="http://schemas.openxmlformats.org/officeDocument/2006/relationships/image" Target="../media/image2.jpeg"/></Relationships>
</file>

<file path=ppt/slides/_rels/slide209.xml.rels><?xml version="1.0" encoding="UTF-8" standalone="yes"?>
<Relationships xmlns="http://schemas.openxmlformats.org/package/2006/relationships"><Relationship Id="rId3" Type="http://schemas.openxmlformats.org/officeDocument/2006/relationships/oleObject" Target="../embeddings/Microsoft_Office_Word_97_-_2003___363.doc"/><Relationship Id="rId2" Type="http://schemas.openxmlformats.org/officeDocument/2006/relationships/slideLayout" Target="../slideLayouts/slideLayout13.xml"/><Relationship Id="rId1" Type="http://schemas.openxmlformats.org/officeDocument/2006/relationships/vmlDrawing" Target="../drawings/vmlDrawing170.vm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oleObject" Target="../embeddings/Microsoft_Office_Word_97_-_2003___44.doc"/><Relationship Id="rId2" Type="http://schemas.openxmlformats.org/officeDocument/2006/relationships/slideLayout" Target="../slideLayouts/slideLayout4.xml"/><Relationship Id="rId1" Type="http://schemas.openxmlformats.org/officeDocument/2006/relationships/vmlDrawing" Target="../drawings/vmlDrawing10.vml"/><Relationship Id="rId5" Type="http://schemas.openxmlformats.org/officeDocument/2006/relationships/oleObject" Target="../embeddings/Microsoft_Office_Word_97_-_2003___45.doc"/><Relationship Id="rId4" Type="http://schemas.openxmlformats.org/officeDocument/2006/relationships/image" Target="../media/image2.jpeg"/></Relationships>
</file>

<file path=ppt/slides/_rels/slide2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171.vml"/><Relationship Id="rId6" Type="http://schemas.openxmlformats.org/officeDocument/2006/relationships/image" Target="../media/image307.png"/><Relationship Id="rId5" Type="http://schemas.openxmlformats.org/officeDocument/2006/relationships/image" Target="../media/image2.jpeg"/><Relationship Id="rId4" Type="http://schemas.openxmlformats.org/officeDocument/2006/relationships/oleObject" Target="../embeddings/Microsoft_Office_Word_97_-_2003___364.doc"/></Relationships>
</file>

<file path=ppt/slides/_rels/slide2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72.vml"/><Relationship Id="rId4" Type="http://schemas.openxmlformats.org/officeDocument/2006/relationships/oleObject" Target="../embeddings/Microsoft_Office_Word_97_-_2003___365.doc"/></Relationships>
</file>

<file path=ppt/slides/_rels/slide212.xml.rels><?xml version="1.0" encoding="UTF-8" standalone="yes"?>
<Relationships xmlns="http://schemas.openxmlformats.org/package/2006/relationships"><Relationship Id="rId3" Type="http://schemas.openxmlformats.org/officeDocument/2006/relationships/oleObject" Target="../embeddings/Microsoft_Office_Word_97_-_2003___366.doc"/><Relationship Id="rId2" Type="http://schemas.openxmlformats.org/officeDocument/2006/relationships/slideLayout" Target="../slideLayouts/slideLayout13.xml"/><Relationship Id="rId1" Type="http://schemas.openxmlformats.org/officeDocument/2006/relationships/vmlDrawing" Target="../drawings/vmlDrawing173.vml"/><Relationship Id="rId4" Type="http://schemas.openxmlformats.org/officeDocument/2006/relationships/image" Target="../media/image2.jpeg"/></Relationships>
</file>

<file path=ppt/slides/_rels/slide2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74.vml"/><Relationship Id="rId4" Type="http://schemas.openxmlformats.org/officeDocument/2006/relationships/oleObject" Target="../embeddings/Microsoft_Office_Word_97_-_2003___367.doc"/></Relationships>
</file>

<file path=ppt/slides/_rels/slide2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75.vml"/><Relationship Id="rId5" Type="http://schemas.openxmlformats.org/officeDocument/2006/relationships/oleObject" Target="../embeddings/Microsoft_Office_Word_97_-_2003___369.doc"/><Relationship Id="rId4" Type="http://schemas.openxmlformats.org/officeDocument/2006/relationships/oleObject" Target="../embeddings/Microsoft_Office_Word_97_-_2003___368.doc"/></Relationships>
</file>

<file path=ppt/slides/_rels/slide215.xml.rels><?xml version="1.0" encoding="UTF-8" standalone="yes"?>
<Relationships xmlns="http://schemas.openxmlformats.org/package/2006/relationships"><Relationship Id="rId3" Type="http://schemas.openxmlformats.org/officeDocument/2006/relationships/oleObject" Target="../embeddings/Microsoft_Office_Word_97_-_2003___370.doc"/><Relationship Id="rId2" Type="http://schemas.openxmlformats.org/officeDocument/2006/relationships/slideLayout" Target="../slideLayouts/slideLayout13.xml"/><Relationship Id="rId1" Type="http://schemas.openxmlformats.org/officeDocument/2006/relationships/vmlDrawing" Target="../drawings/vmlDrawing176.vml"/><Relationship Id="rId6" Type="http://schemas.openxmlformats.org/officeDocument/2006/relationships/image" Target="../media/image60.png"/><Relationship Id="rId5" Type="http://schemas.openxmlformats.org/officeDocument/2006/relationships/image" Target="../media/image2.jpeg"/><Relationship Id="rId4" Type="http://schemas.openxmlformats.org/officeDocument/2006/relationships/oleObject" Target="../embeddings/Microsoft_Office_Word_97_-_2003___371.doc"/></Relationships>
</file>

<file path=ppt/slides/_rels/slide2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77.vml"/><Relationship Id="rId4" Type="http://schemas.openxmlformats.org/officeDocument/2006/relationships/oleObject" Target="../embeddings/Microsoft_Office_Word_97_-_2003___372.doc"/></Relationships>
</file>

<file path=ppt/slides/_rels/slide2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78.vml"/><Relationship Id="rId4" Type="http://schemas.openxmlformats.org/officeDocument/2006/relationships/oleObject" Target="../embeddings/Microsoft_Office_Word_97_-_2003___373.doc"/></Relationships>
</file>

<file path=ppt/slides/_rels/slide2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79.vml"/><Relationship Id="rId4" Type="http://schemas.openxmlformats.org/officeDocument/2006/relationships/oleObject" Target="../embeddings/Microsoft_Office_Word_97_-_2003___374.doc"/></Relationships>
</file>

<file path=ppt/slides/_rels/slide2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80.vml"/><Relationship Id="rId4" Type="http://schemas.openxmlformats.org/officeDocument/2006/relationships/oleObject" Target="../embeddings/Microsoft_Office_Word_97_-_2003___375.doc"/></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1.vml"/><Relationship Id="rId5" Type="http://schemas.openxmlformats.org/officeDocument/2006/relationships/oleObject" Target="../embeddings/Microsoft_Office_Word_97_-_2003___47.doc"/><Relationship Id="rId4" Type="http://schemas.openxmlformats.org/officeDocument/2006/relationships/oleObject" Target="../embeddings/Microsoft_Office_Word_97_-_2003___46.doc"/></Relationships>
</file>

<file path=ppt/slides/_rels/slide2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81.vml"/><Relationship Id="rId4" Type="http://schemas.openxmlformats.org/officeDocument/2006/relationships/oleObject" Target="../embeddings/Microsoft_Office_Word_97_-_2003___376.doc"/></Relationships>
</file>

<file path=ppt/slides/_rels/slide2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82.vml"/><Relationship Id="rId4" Type="http://schemas.openxmlformats.org/officeDocument/2006/relationships/oleObject" Target="../embeddings/Microsoft_Office_Word_97_-_2003___377.doc"/></Relationships>
</file>

<file path=ppt/slides/_rels/slide2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83.vml"/><Relationship Id="rId4" Type="http://schemas.openxmlformats.org/officeDocument/2006/relationships/oleObject" Target="../embeddings/Microsoft_Office_Word_97_-_2003___378.doc"/></Relationships>
</file>

<file path=ppt/slides/_rels/slide223.xml.rels><?xml version="1.0" encoding="UTF-8" standalone="yes"?>
<Relationships xmlns="http://schemas.openxmlformats.org/package/2006/relationships"><Relationship Id="rId3" Type="http://schemas.openxmlformats.org/officeDocument/2006/relationships/oleObject" Target="../embeddings/Microsoft_Office_Word_97_-_2003___379.doc"/><Relationship Id="rId2" Type="http://schemas.openxmlformats.org/officeDocument/2006/relationships/slideLayout" Target="../slideLayouts/slideLayout13.xml"/><Relationship Id="rId1" Type="http://schemas.openxmlformats.org/officeDocument/2006/relationships/vmlDrawing" Target="../drawings/vmlDrawing184.vml"/><Relationship Id="rId6" Type="http://schemas.openxmlformats.org/officeDocument/2006/relationships/image" Target="../media/image60.png"/><Relationship Id="rId5" Type="http://schemas.openxmlformats.org/officeDocument/2006/relationships/image" Target="../media/image2.jpeg"/><Relationship Id="rId4" Type="http://schemas.openxmlformats.org/officeDocument/2006/relationships/oleObject" Target="../embeddings/Microsoft_Office_Word_97_-_2003___380.doc"/></Relationships>
</file>

<file path=ppt/slides/_rels/slide224.xml.rels><?xml version="1.0" encoding="UTF-8" standalone="yes"?>
<Relationships xmlns="http://schemas.openxmlformats.org/package/2006/relationships"><Relationship Id="rId3" Type="http://schemas.openxmlformats.org/officeDocument/2006/relationships/oleObject" Target="../embeddings/Microsoft_Office_Word_97_-_2003___381.doc"/><Relationship Id="rId2" Type="http://schemas.openxmlformats.org/officeDocument/2006/relationships/slideLayout" Target="../slideLayouts/slideLayout13.xml"/><Relationship Id="rId1" Type="http://schemas.openxmlformats.org/officeDocument/2006/relationships/vmlDrawing" Target="../drawings/vmlDrawing185.vml"/><Relationship Id="rId5" Type="http://schemas.openxmlformats.org/officeDocument/2006/relationships/image" Target="../media/image2.jpeg"/><Relationship Id="rId4" Type="http://schemas.openxmlformats.org/officeDocument/2006/relationships/oleObject" Target="../embeddings/Microsoft_Office_Word_97_-_2003___382.doc"/></Relationships>
</file>

<file path=ppt/slides/_rels/slide2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86.vml"/><Relationship Id="rId4" Type="http://schemas.openxmlformats.org/officeDocument/2006/relationships/oleObject" Target="../embeddings/Microsoft_Office_Word_97_-_2003___383.doc"/></Relationships>
</file>

<file path=ppt/slides/_rels/slide2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87.vml"/><Relationship Id="rId4" Type="http://schemas.openxmlformats.org/officeDocument/2006/relationships/oleObject" Target="../embeddings/Microsoft_Office_Word_97_-_2003___384.doc"/></Relationships>
</file>

<file path=ppt/slides/_rels/slide2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88.vml"/><Relationship Id="rId4" Type="http://schemas.openxmlformats.org/officeDocument/2006/relationships/oleObject" Target="../embeddings/Microsoft_Office_Word_97_-_2003___385.doc"/></Relationships>
</file>

<file path=ppt/slides/_rels/slide2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89.vml"/><Relationship Id="rId4" Type="http://schemas.openxmlformats.org/officeDocument/2006/relationships/oleObject" Target="../embeddings/Microsoft_Office_Word_97_-_2003___386.doc"/></Relationships>
</file>

<file path=ppt/slides/_rels/slide2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90.vml"/><Relationship Id="rId4" Type="http://schemas.openxmlformats.org/officeDocument/2006/relationships/oleObject" Target="../embeddings/Microsoft_Office_Word_97_-_2003___387.doc"/></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12.vml"/><Relationship Id="rId5" Type="http://schemas.openxmlformats.org/officeDocument/2006/relationships/oleObject" Target="../embeddings/Microsoft_Office_Word_97_-_2003___48.doc"/><Relationship Id="rId4" Type="http://schemas.openxmlformats.org/officeDocument/2006/relationships/image" Target="../media/image2.jpeg"/></Relationships>
</file>

<file path=ppt/slides/_rels/slide2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91.vml"/><Relationship Id="rId4" Type="http://schemas.openxmlformats.org/officeDocument/2006/relationships/oleObject" Target="../embeddings/Microsoft_Office_Word_97_-_2003___388.doc"/></Relationships>
</file>

<file path=ppt/slides/_rels/slide2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92.vml"/><Relationship Id="rId5" Type="http://schemas.openxmlformats.org/officeDocument/2006/relationships/oleObject" Target="../embeddings/Microsoft_Office_Word_97_-_2003___390.doc"/><Relationship Id="rId4" Type="http://schemas.openxmlformats.org/officeDocument/2006/relationships/oleObject" Target="../embeddings/Microsoft_Office_Word_97_-_2003___389.doc"/></Relationships>
</file>

<file path=ppt/slides/_rels/slide2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93.vml"/><Relationship Id="rId4" Type="http://schemas.openxmlformats.org/officeDocument/2006/relationships/oleObject" Target="../embeddings/Microsoft_Office_Word_97_-_2003___391.doc"/></Relationships>
</file>

<file path=ppt/slides/_rels/slide233.xml.rels><?xml version="1.0" encoding="UTF-8" standalone="yes"?>
<Relationships xmlns="http://schemas.openxmlformats.org/package/2006/relationships"><Relationship Id="rId3" Type="http://schemas.openxmlformats.org/officeDocument/2006/relationships/oleObject" Target="../embeddings/Microsoft_Office_Word_97_-_2003___392.doc"/><Relationship Id="rId2" Type="http://schemas.openxmlformats.org/officeDocument/2006/relationships/slideLayout" Target="../slideLayouts/slideLayout13.xml"/><Relationship Id="rId1" Type="http://schemas.openxmlformats.org/officeDocument/2006/relationships/vmlDrawing" Target="../drawings/vmlDrawing194.vml"/><Relationship Id="rId6" Type="http://schemas.openxmlformats.org/officeDocument/2006/relationships/image" Target="../media/image307.png"/><Relationship Id="rId5" Type="http://schemas.openxmlformats.org/officeDocument/2006/relationships/image" Target="../media/image2.jpeg"/><Relationship Id="rId4" Type="http://schemas.openxmlformats.org/officeDocument/2006/relationships/oleObject" Target="../embeddings/Microsoft_Office_Word_97_-_2003___393.doc"/></Relationships>
</file>

<file path=ppt/slides/_rels/slide234.xml.rels><?xml version="1.0" encoding="UTF-8" standalone="yes"?>
<Relationships xmlns="http://schemas.openxmlformats.org/package/2006/relationships"><Relationship Id="rId3" Type="http://schemas.openxmlformats.org/officeDocument/2006/relationships/oleObject" Target="../embeddings/Microsoft_Office_Word_97_-_2003___394.doc"/><Relationship Id="rId7" Type="http://schemas.openxmlformats.org/officeDocument/2006/relationships/oleObject" Target="../embeddings/Microsoft_Office_Word_97_-_2003___397.doc"/><Relationship Id="rId2" Type="http://schemas.openxmlformats.org/officeDocument/2006/relationships/slideLayout" Target="../slideLayouts/slideLayout13.xml"/><Relationship Id="rId1" Type="http://schemas.openxmlformats.org/officeDocument/2006/relationships/vmlDrawing" Target="../drawings/vmlDrawing195.vml"/><Relationship Id="rId6" Type="http://schemas.openxmlformats.org/officeDocument/2006/relationships/image" Target="../media/image2.jpeg"/><Relationship Id="rId5" Type="http://schemas.openxmlformats.org/officeDocument/2006/relationships/oleObject" Target="../embeddings/Microsoft_Office_Word_97_-_2003___396.doc"/><Relationship Id="rId4" Type="http://schemas.openxmlformats.org/officeDocument/2006/relationships/oleObject" Target="../embeddings/Microsoft_Office_Word_97_-_2003___395.doc"/></Relationships>
</file>

<file path=ppt/slides/_rels/slide2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96.vml"/><Relationship Id="rId4" Type="http://schemas.openxmlformats.org/officeDocument/2006/relationships/oleObject" Target="../embeddings/Microsoft_Office_Word_97_-_2003___398.doc"/></Relationships>
</file>

<file path=ppt/slides/_rels/slide2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97.vml"/><Relationship Id="rId4" Type="http://schemas.openxmlformats.org/officeDocument/2006/relationships/oleObject" Target="../embeddings/Microsoft_Office_Word_97_-_2003___399.doc"/></Relationships>
</file>

<file path=ppt/slides/_rels/slide2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98.vml"/><Relationship Id="rId4" Type="http://schemas.openxmlformats.org/officeDocument/2006/relationships/oleObject" Target="../embeddings/Microsoft_Office_Word_97_-_2003___400.doc"/></Relationships>
</file>

<file path=ppt/slides/_rels/slide2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99.vml"/><Relationship Id="rId4" Type="http://schemas.openxmlformats.org/officeDocument/2006/relationships/oleObject" Target="../embeddings/Microsoft_Office_Word_97_-_2003___401.doc"/></Relationships>
</file>

<file path=ppt/slides/_rels/slide2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00.vml"/><Relationship Id="rId5" Type="http://schemas.openxmlformats.org/officeDocument/2006/relationships/oleObject" Target="../embeddings/Microsoft_Office_Word_97_-_2003___403.doc"/><Relationship Id="rId4" Type="http://schemas.openxmlformats.org/officeDocument/2006/relationships/oleObject" Target="../embeddings/Microsoft_Office_Word_97_-_2003___402.doc"/></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3.vml"/><Relationship Id="rId4" Type="http://schemas.openxmlformats.org/officeDocument/2006/relationships/oleObject" Target="../embeddings/Microsoft_Office_Word_97_-_2003___49.doc"/></Relationships>
</file>

<file path=ppt/slides/_rels/slide2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01.vml"/><Relationship Id="rId4" Type="http://schemas.openxmlformats.org/officeDocument/2006/relationships/oleObject" Target="../embeddings/Microsoft_Office_Word_97_-_2003___404.doc"/></Relationships>
</file>

<file path=ppt/slides/_rels/slide2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02.vml"/><Relationship Id="rId4" Type="http://schemas.openxmlformats.org/officeDocument/2006/relationships/oleObject" Target="../embeddings/Microsoft_Office_Word_97_-_2003___405.doc"/></Relationships>
</file>

<file path=ppt/slides/_rels/slide2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03.vml"/><Relationship Id="rId4" Type="http://schemas.openxmlformats.org/officeDocument/2006/relationships/oleObject" Target="../embeddings/Microsoft_Office_Word_97_-_2003___406.doc"/></Relationships>
</file>

<file path=ppt/slides/_rels/slide2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204.vml"/><Relationship Id="rId5" Type="http://schemas.openxmlformats.org/officeDocument/2006/relationships/image" Target="../media/image2.jpeg"/><Relationship Id="rId4" Type="http://schemas.openxmlformats.org/officeDocument/2006/relationships/oleObject" Target="../embeddings/Microsoft_Office_Word_97_-_2003___407.doc"/></Relationships>
</file>

<file path=ppt/slides/_rels/slide244.xml.rels><?xml version="1.0" encoding="UTF-8" standalone="yes"?>
<Relationships xmlns="http://schemas.openxmlformats.org/package/2006/relationships"><Relationship Id="rId3" Type="http://schemas.openxmlformats.org/officeDocument/2006/relationships/oleObject" Target="../embeddings/Microsoft_Office_Word_97_-_2003___408.doc"/><Relationship Id="rId2" Type="http://schemas.openxmlformats.org/officeDocument/2006/relationships/slideLayout" Target="../slideLayouts/slideLayout13.xml"/><Relationship Id="rId1" Type="http://schemas.openxmlformats.org/officeDocument/2006/relationships/vmlDrawing" Target="../drawings/vmlDrawing205.vml"/><Relationship Id="rId4" Type="http://schemas.openxmlformats.org/officeDocument/2006/relationships/image" Target="../media/image2.jpeg"/></Relationships>
</file>

<file path=ppt/slides/_rels/slide2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06.vml"/><Relationship Id="rId4" Type="http://schemas.openxmlformats.org/officeDocument/2006/relationships/oleObject" Target="../embeddings/Microsoft_Office_Word_97_-_2003___409.doc"/></Relationships>
</file>

<file path=ppt/slides/_rels/slide246.xml.rels><?xml version="1.0" encoding="UTF-8" standalone="yes"?>
<Relationships xmlns="http://schemas.openxmlformats.org/package/2006/relationships"><Relationship Id="rId3" Type="http://schemas.openxmlformats.org/officeDocument/2006/relationships/oleObject" Target="../embeddings/Microsoft_Office_Word_97_-_2003___410.doc"/><Relationship Id="rId2" Type="http://schemas.openxmlformats.org/officeDocument/2006/relationships/slideLayout" Target="../slideLayouts/slideLayout13.xml"/><Relationship Id="rId1" Type="http://schemas.openxmlformats.org/officeDocument/2006/relationships/vmlDrawing" Target="../drawings/vmlDrawing207.vml"/><Relationship Id="rId4" Type="http://schemas.openxmlformats.org/officeDocument/2006/relationships/image" Target="../media/image2.jpeg"/></Relationships>
</file>

<file path=ppt/slides/_rels/slide2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08.vml"/><Relationship Id="rId4" Type="http://schemas.openxmlformats.org/officeDocument/2006/relationships/oleObject" Target="../embeddings/Microsoft_Office_Word_97_-_2003___411.doc"/></Relationships>
</file>

<file path=ppt/slides/_rels/slide2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09.vml"/><Relationship Id="rId4" Type="http://schemas.openxmlformats.org/officeDocument/2006/relationships/oleObject" Target="../embeddings/Microsoft_Office_Word_97_-_2003___412.doc"/></Relationships>
</file>

<file path=ppt/slides/_rels/slide2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210.vml"/><Relationship Id="rId6" Type="http://schemas.openxmlformats.org/officeDocument/2006/relationships/oleObject" Target="../embeddings/Microsoft_Office_Word_97_-_2003___414.doc"/><Relationship Id="rId5" Type="http://schemas.openxmlformats.org/officeDocument/2006/relationships/image" Target="../media/image2.jpeg"/><Relationship Id="rId4" Type="http://schemas.openxmlformats.org/officeDocument/2006/relationships/oleObject" Target="../embeddings/Microsoft_Office_Word_97_-_2003___413.doc"/></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4.vml"/><Relationship Id="rId4" Type="http://schemas.openxmlformats.org/officeDocument/2006/relationships/oleObject" Target="../embeddings/Microsoft_Office_Word_97_-_2003___50.doc"/></Relationships>
</file>

<file path=ppt/slides/_rels/slide250.xml.rels><?xml version="1.0" encoding="UTF-8" standalone="yes"?>
<Relationships xmlns="http://schemas.openxmlformats.org/package/2006/relationships"><Relationship Id="rId3" Type="http://schemas.openxmlformats.org/officeDocument/2006/relationships/oleObject" Target="../embeddings/Microsoft_Office_Word_97_-_2003___415.doc"/><Relationship Id="rId2" Type="http://schemas.openxmlformats.org/officeDocument/2006/relationships/slideLayout" Target="../slideLayouts/slideLayout13.xml"/><Relationship Id="rId1" Type="http://schemas.openxmlformats.org/officeDocument/2006/relationships/vmlDrawing" Target="../drawings/vmlDrawing211.vml"/><Relationship Id="rId4" Type="http://schemas.openxmlformats.org/officeDocument/2006/relationships/image" Target="../media/image2.jpeg"/></Relationships>
</file>

<file path=ppt/slides/_rels/slide2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12.vml"/><Relationship Id="rId4" Type="http://schemas.openxmlformats.org/officeDocument/2006/relationships/oleObject" Target="../embeddings/Microsoft_Office_Word_97_-_2003___416.doc"/></Relationships>
</file>

<file path=ppt/slides/_rels/slide2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13.vml"/><Relationship Id="rId4" Type="http://schemas.openxmlformats.org/officeDocument/2006/relationships/oleObject" Target="../embeddings/Microsoft_Office_Word_97_-_2003___417.doc"/></Relationships>
</file>

<file path=ppt/slides/_rels/slide253.xml.rels><?xml version="1.0" encoding="UTF-8" standalone="yes"?>
<Relationships xmlns="http://schemas.openxmlformats.org/package/2006/relationships"><Relationship Id="rId3" Type="http://schemas.openxmlformats.org/officeDocument/2006/relationships/oleObject" Target="../embeddings/Microsoft_Office_Word_97_-_2003___418.doc"/><Relationship Id="rId2" Type="http://schemas.openxmlformats.org/officeDocument/2006/relationships/slideLayout" Target="../slideLayouts/slideLayout13.xml"/><Relationship Id="rId1" Type="http://schemas.openxmlformats.org/officeDocument/2006/relationships/vmlDrawing" Target="../drawings/vmlDrawing214.vml"/><Relationship Id="rId5" Type="http://schemas.openxmlformats.org/officeDocument/2006/relationships/oleObject" Target="../embeddings/Microsoft_Office_Word_97_-_2003___419.doc"/><Relationship Id="rId4" Type="http://schemas.openxmlformats.org/officeDocument/2006/relationships/image" Target="../media/image2.jpeg"/></Relationships>
</file>

<file path=ppt/slides/_rels/slide2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15.vml"/><Relationship Id="rId5" Type="http://schemas.openxmlformats.org/officeDocument/2006/relationships/oleObject" Target="../embeddings/Microsoft_Office_Word_97_-_2003___421.doc"/><Relationship Id="rId4" Type="http://schemas.openxmlformats.org/officeDocument/2006/relationships/oleObject" Target="../embeddings/Microsoft_Office_Word_97_-_2003___420.doc"/></Relationships>
</file>

<file path=ppt/slides/_rels/slide255.xml.rels><?xml version="1.0" encoding="UTF-8" standalone="yes"?>
<Relationships xmlns="http://schemas.openxmlformats.org/package/2006/relationships"><Relationship Id="rId3" Type="http://schemas.openxmlformats.org/officeDocument/2006/relationships/oleObject" Target="../embeddings/Microsoft_Office_Word_97_-_2003___422.doc"/><Relationship Id="rId2" Type="http://schemas.openxmlformats.org/officeDocument/2006/relationships/slideLayout" Target="../slideLayouts/slideLayout13.xml"/><Relationship Id="rId1" Type="http://schemas.openxmlformats.org/officeDocument/2006/relationships/vmlDrawing" Target="../drawings/vmlDrawing216.vml"/><Relationship Id="rId4" Type="http://schemas.openxmlformats.org/officeDocument/2006/relationships/image" Target="../media/image2.jpeg"/></Relationships>
</file>

<file path=ppt/slides/_rels/slide2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17.vml"/><Relationship Id="rId4" Type="http://schemas.openxmlformats.org/officeDocument/2006/relationships/oleObject" Target="../embeddings/Microsoft_Office_Word_97_-_2003___423.doc"/></Relationships>
</file>

<file path=ppt/slides/_rels/slide2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218.vml"/><Relationship Id="rId5" Type="http://schemas.openxmlformats.org/officeDocument/2006/relationships/image" Target="../media/image2.jpeg"/><Relationship Id="rId4" Type="http://schemas.openxmlformats.org/officeDocument/2006/relationships/oleObject" Target="../embeddings/Microsoft_Office_Word_97_-_2003___424.doc"/></Relationships>
</file>

<file path=ppt/slides/_rels/slide2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219.vml"/><Relationship Id="rId5" Type="http://schemas.openxmlformats.org/officeDocument/2006/relationships/image" Target="../media/image2.jpeg"/><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5.vml"/><Relationship Id="rId4" Type="http://schemas.openxmlformats.org/officeDocument/2006/relationships/oleObject" Target="../embeddings/Microsoft_Office_Word_97_-_2003___51.doc"/></Relationships>
</file>

<file path=ppt/slides/_rels/slide260.xml.rels><?xml version="1.0" encoding="UTF-8" standalone="yes"?>
<Relationships xmlns="http://schemas.openxmlformats.org/package/2006/relationships"><Relationship Id="rId8" Type="http://schemas.openxmlformats.org/officeDocument/2006/relationships/oleObject" Target="../embeddings/Microsoft_Office_Word_97_-_2003___429.doc"/><Relationship Id="rId3" Type="http://schemas.openxmlformats.org/officeDocument/2006/relationships/oleObject" Target="../embeddings/Microsoft_Office_Word_97_-_2003___425.doc"/><Relationship Id="rId7" Type="http://schemas.openxmlformats.org/officeDocument/2006/relationships/oleObject" Target="../embeddings/Microsoft_Office_Word_97_-_2003___428.doc"/><Relationship Id="rId2" Type="http://schemas.openxmlformats.org/officeDocument/2006/relationships/slideLayout" Target="../slideLayouts/slideLayout15.xml"/><Relationship Id="rId1" Type="http://schemas.openxmlformats.org/officeDocument/2006/relationships/vmlDrawing" Target="../drawings/vmlDrawing220.vml"/><Relationship Id="rId6" Type="http://schemas.openxmlformats.org/officeDocument/2006/relationships/oleObject" Target="../embeddings/Microsoft_Office_Word_97_-_2003___427.doc"/><Relationship Id="rId5" Type="http://schemas.openxmlformats.org/officeDocument/2006/relationships/oleObject" Target="../embeddings/Microsoft_Office_Word_97_-_2003___426.doc"/><Relationship Id="rId4" Type="http://schemas.openxmlformats.org/officeDocument/2006/relationships/image" Target="../media/image2.jpeg"/><Relationship Id="rId9" Type="http://schemas.openxmlformats.org/officeDocument/2006/relationships/oleObject" Target="../embeddings/Microsoft_Office_Word_97_-_2003___430.doc"/></Relationships>
</file>

<file path=ppt/slides/_rels/slide261.xml.rels><?xml version="1.0" encoding="UTF-8" standalone="yes"?>
<Relationships xmlns="http://schemas.openxmlformats.org/package/2006/relationships"><Relationship Id="rId8" Type="http://schemas.openxmlformats.org/officeDocument/2006/relationships/oleObject" Target="../embeddings/Microsoft_Office_Word_97_-_2003___435.doc"/><Relationship Id="rId3" Type="http://schemas.openxmlformats.org/officeDocument/2006/relationships/image" Target="../media/image2.jpeg"/><Relationship Id="rId7" Type="http://schemas.openxmlformats.org/officeDocument/2006/relationships/oleObject" Target="../embeddings/Microsoft_Office_Word_97_-_2003___434.doc"/><Relationship Id="rId2" Type="http://schemas.openxmlformats.org/officeDocument/2006/relationships/slideLayout" Target="../slideLayouts/slideLayout15.xml"/><Relationship Id="rId1" Type="http://schemas.openxmlformats.org/officeDocument/2006/relationships/vmlDrawing" Target="../drawings/vmlDrawing221.vml"/><Relationship Id="rId6" Type="http://schemas.openxmlformats.org/officeDocument/2006/relationships/oleObject" Target="../embeddings/Microsoft_Office_Word_97_-_2003___433.doc"/><Relationship Id="rId5" Type="http://schemas.openxmlformats.org/officeDocument/2006/relationships/oleObject" Target="../embeddings/Microsoft_Office_Word_97_-_2003___432.doc"/><Relationship Id="rId4" Type="http://schemas.openxmlformats.org/officeDocument/2006/relationships/oleObject" Target="../embeddings/Microsoft_Office_Word_97_-_2003___431.doc"/><Relationship Id="rId9" Type="http://schemas.openxmlformats.org/officeDocument/2006/relationships/oleObject" Target="../embeddings/Microsoft_Office_Word_97_-_2003___436.doc"/></Relationships>
</file>

<file path=ppt/slides/_rels/slide262.xml.rels><?xml version="1.0" encoding="UTF-8" standalone="yes"?>
<Relationships xmlns="http://schemas.openxmlformats.org/package/2006/relationships"><Relationship Id="rId8" Type="http://schemas.openxmlformats.org/officeDocument/2006/relationships/oleObject" Target="../embeddings/Microsoft_Office_Word_97_-_2003___441.doc"/><Relationship Id="rId3" Type="http://schemas.openxmlformats.org/officeDocument/2006/relationships/image" Target="../media/image2.jpeg"/><Relationship Id="rId7" Type="http://schemas.openxmlformats.org/officeDocument/2006/relationships/oleObject" Target="../embeddings/Microsoft_Office_Word_97_-_2003___440.doc"/><Relationship Id="rId2" Type="http://schemas.openxmlformats.org/officeDocument/2006/relationships/slideLayout" Target="../slideLayouts/slideLayout15.xml"/><Relationship Id="rId1" Type="http://schemas.openxmlformats.org/officeDocument/2006/relationships/vmlDrawing" Target="../drawings/vmlDrawing222.vml"/><Relationship Id="rId6" Type="http://schemas.openxmlformats.org/officeDocument/2006/relationships/oleObject" Target="../embeddings/Microsoft_Office_Word_97_-_2003___439.doc"/><Relationship Id="rId5" Type="http://schemas.openxmlformats.org/officeDocument/2006/relationships/oleObject" Target="../embeddings/Microsoft_Office_Word_97_-_2003___438.doc"/><Relationship Id="rId4" Type="http://schemas.openxmlformats.org/officeDocument/2006/relationships/oleObject" Target="../embeddings/Microsoft_Office_Word_97_-_2003___437.doc"/><Relationship Id="rId9" Type="http://schemas.openxmlformats.org/officeDocument/2006/relationships/oleObject" Target="../embeddings/Microsoft_Office_Word_97_-_2003___442.doc"/></Relationships>
</file>

<file path=ppt/slides/_rels/slide2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5.xml"/><Relationship Id="rId1" Type="http://schemas.openxmlformats.org/officeDocument/2006/relationships/vmlDrawing" Target="../drawings/vmlDrawing223.vml"/><Relationship Id="rId5" Type="http://schemas.openxmlformats.org/officeDocument/2006/relationships/oleObject" Target="../embeddings/Microsoft_Office_Word_97_-_2003___444.doc"/><Relationship Id="rId4" Type="http://schemas.openxmlformats.org/officeDocument/2006/relationships/oleObject" Target="../embeddings/Microsoft_Office_Word_97_-_2003___443.doc"/></Relationships>
</file>

<file path=ppt/slides/_rels/slide2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224.vml"/><Relationship Id="rId5" Type="http://schemas.openxmlformats.org/officeDocument/2006/relationships/image" Target="../media/image2.jpeg"/><Relationship Id="rId4" Type="http://schemas.openxmlformats.org/officeDocument/2006/relationships/oleObject" Target="../embeddings/Microsoft_Office_Word_97_-_2003___445.doc"/></Relationships>
</file>

<file path=ppt/slides/_rels/slide2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25.vml"/><Relationship Id="rId4" Type="http://schemas.openxmlformats.org/officeDocument/2006/relationships/oleObject" Target="../embeddings/Microsoft_Office_Word_97_-_2003___446.doc"/></Relationships>
</file>

<file path=ppt/slides/_rels/slide266.xml.rels><?xml version="1.0" encoding="UTF-8" standalone="yes"?>
<Relationships xmlns="http://schemas.openxmlformats.org/package/2006/relationships"><Relationship Id="rId3" Type="http://schemas.openxmlformats.org/officeDocument/2006/relationships/oleObject" Target="../embeddings/Microsoft_Office_Word_97_-_2003___447.doc"/><Relationship Id="rId2" Type="http://schemas.openxmlformats.org/officeDocument/2006/relationships/slideLayout" Target="../slideLayouts/slideLayout7.xml"/><Relationship Id="rId1" Type="http://schemas.openxmlformats.org/officeDocument/2006/relationships/vmlDrawing" Target="../drawings/vmlDrawing226.vml"/><Relationship Id="rId4" Type="http://schemas.openxmlformats.org/officeDocument/2006/relationships/image" Target="../media/image2.jpeg"/></Relationships>
</file>

<file path=ppt/slides/_rels/slide2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27.vml"/><Relationship Id="rId4" Type="http://schemas.openxmlformats.org/officeDocument/2006/relationships/oleObject" Target="../embeddings/Microsoft_Office_Word_97_-_2003___448.doc"/></Relationships>
</file>

<file path=ppt/slides/_rels/slide268.xml.rels><?xml version="1.0" encoding="UTF-8" standalone="yes"?>
<Relationships xmlns="http://schemas.openxmlformats.org/package/2006/relationships"><Relationship Id="rId3" Type="http://schemas.openxmlformats.org/officeDocument/2006/relationships/oleObject" Target="../embeddings/Microsoft_Office_Word_97_-_2003___449.doc"/><Relationship Id="rId2" Type="http://schemas.openxmlformats.org/officeDocument/2006/relationships/slideLayout" Target="../slideLayouts/slideLayout7.xml"/><Relationship Id="rId1" Type="http://schemas.openxmlformats.org/officeDocument/2006/relationships/vmlDrawing" Target="../drawings/vmlDrawing228.vml"/><Relationship Id="rId5" Type="http://schemas.openxmlformats.org/officeDocument/2006/relationships/oleObject" Target="../embeddings/Microsoft_Office_Word_97_-_2003___450.doc"/><Relationship Id="rId4" Type="http://schemas.openxmlformats.org/officeDocument/2006/relationships/image" Target="../media/image2.jpeg"/></Relationships>
</file>

<file path=ppt/slides/_rels/slide2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29.vml"/><Relationship Id="rId4" Type="http://schemas.openxmlformats.org/officeDocument/2006/relationships/oleObject" Target="../embeddings/Microsoft_Office_Word_97_-_2003___451.doc"/></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oleObject" Target="../embeddings/Microsoft_Office_Word_97_-_2003___53.doc"/><Relationship Id="rId2" Type="http://schemas.openxmlformats.org/officeDocument/2006/relationships/slideLayout" Target="../slideLayouts/slideLayout13.xml"/><Relationship Id="rId1" Type="http://schemas.openxmlformats.org/officeDocument/2006/relationships/vmlDrawing" Target="../drawings/vmlDrawing16.vml"/><Relationship Id="rId6" Type="http://schemas.openxmlformats.org/officeDocument/2006/relationships/image" Target="../media/image55.png"/><Relationship Id="rId5" Type="http://schemas.openxmlformats.org/officeDocument/2006/relationships/image" Target="../media/image2.jpeg"/><Relationship Id="rId4" Type="http://schemas.openxmlformats.org/officeDocument/2006/relationships/oleObject" Target="../embeddings/Microsoft_Office_Word_97_-_2003___52.doc"/></Relationships>
</file>

<file path=ppt/slides/_rels/slide2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30.vml"/><Relationship Id="rId4" Type="http://schemas.openxmlformats.org/officeDocument/2006/relationships/oleObject" Target="../embeddings/Microsoft_Office_Word_97_-_2003___452.doc"/></Relationships>
</file>

<file path=ppt/slides/_rels/slide271.xml.rels><?xml version="1.0" encoding="UTF-8" standalone="yes"?>
<Relationships xmlns="http://schemas.openxmlformats.org/package/2006/relationships"><Relationship Id="rId3" Type="http://schemas.openxmlformats.org/officeDocument/2006/relationships/oleObject" Target="../embeddings/Microsoft_Office_Word_97_-_2003___453.doc"/><Relationship Id="rId2" Type="http://schemas.openxmlformats.org/officeDocument/2006/relationships/slideLayout" Target="../slideLayouts/slideLayout13.xml"/><Relationship Id="rId1" Type="http://schemas.openxmlformats.org/officeDocument/2006/relationships/vmlDrawing" Target="../drawings/vmlDrawing231.vml"/><Relationship Id="rId4" Type="http://schemas.openxmlformats.org/officeDocument/2006/relationships/image" Target="../media/image2.jpeg"/></Relationships>
</file>

<file path=ppt/slides/_rels/slide2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32.vml"/><Relationship Id="rId4" Type="http://schemas.openxmlformats.org/officeDocument/2006/relationships/oleObject" Target="../embeddings/Microsoft_Office_Word_97_-_2003___454.doc"/></Relationships>
</file>

<file path=ppt/slides/_rels/slide2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33.vml"/><Relationship Id="rId4" Type="http://schemas.openxmlformats.org/officeDocument/2006/relationships/oleObject" Target="../embeddings/Microsoft_Office_Word_97_-_2003___455.doc"/></Relationships>
</file>

<file path=ppt/slides/_rels/slide2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34.vml"/><Relationship Id="rId4" Type="http://schemas.openxmlformats.org/officeDocument/2006/relationships/oleObject" Target="../embeddings/Microsoft_Office_Word_97_-_2003___456.doc"/></Relationships>
</file>

<file path=ppt/slides/_rels/slide27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35.vml"/><Relationship Id="rId4" Type="http://schemas.openxmlformats.org/officeDocument/2006/relationships/oleObject" Target="../embeddings/Microsoft_Office_Word_97_-_2003___457.doc"/></Relationships>
</file>

<file path=ppt/slides/_rels/slide2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36.vml"/><Relationship Id="rId4" Type="http://schemas.openxmlformats.org/officeDocument/2006/relationships/oleObject" Target="../embeddings/Microsoft_Office_Word_97_-_2003___458.doc"/></Relationships>
</file>

<file path=ppt/slides/_rels/slide2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37.vml"/><Relationship Id="rId4" Type="http://schemas.openxmlformats.org/officeDocument/2006/relationships/oleObject" Target="../embeddings/Microsoft_Office_Word_97_-_2003___459.doc"/></Relationships>
</file>

<file path=ppt/slides/_rels/slide27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38.vml"/><Relationship Id="rId4" Type="http://schemas.openxmlformats.org/officeDocument/2006/relationships/oleObject" Target="../embeddings/Microsoft_Office_Word_97_-_2003___460.doc"/></Relationships>
</file>

<file path=ppt/slides/_rels/slide2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39.vml"/><Relationship Id="rId4" Type="http://schemas.openxmlformats.org/officeDocument/2006/relationships/oleObject" Target="../embeddings/Microsoft_Office_Word_97_-_2003___461.doc"/></Relationships>
</file>

<file path=ppt/slides/_rels/slide28.xml.rels><?xml version="1.0" encoding="UTF-8" standalone="yes"?>
<Relationships xmlns="http://schemas.openxmlformats.org/package/2006/relationships"><Relationship Id="rId3" Type="http://schemas.openxmlformats.org/officeDocument/2006/relationships/oleObject" Target="../embeddings/Microsoft_Office_Word_97_-_2003___54.doc"/><Relationship Id="rId2" Type="http://schemas.openxmlformats.org/officeDocument/2006/relationships/slideLayout" Target="../slideLayouts/slideLayout13.xml"/><Relationship Id="rId1" Type="http://schemas.openxmlformats.org/officeDocument/2006/relationships/vmlDrawing" Target="../drawings/vmlDrawing17.vml"/><Relationship Id="rId4" Type="http://schemas.openxmlformats.org/officeDocument/2006/relationships/image" Target="../media/image2.jpeg"/></Relationships>
</file>

<file path=ppt/slides/_rels/slide2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40.vml"/><Relationship Id="rId4" Type="http://schemas.openxmlformats.org/officeDocument/2006/relationships/oleObject" Target="../embeddings/Microsoft_Office_Word_97_-_2003___462.doc"/></Relationships>
</file>

<file path=ppt/slides/_rels/slide28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41.vml"/><Relationship Id="rId4" Type="http://schemas.openxmlformats.org/officeDocument/2006/relationships/oleObject" Target="../embeddings/Microsoft_Office_Word_97_-_2003___463.doc"/></Relationships>
</file>

<file path=ppt/slides/_rels/slide2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42.vml"/><Relationship Id="rId4" Type="http://schemas.openxmlformats.org/officeDocument/2006/relationships/oleObject" Target="../embeddings/Microsoft_Office_Word_97_-_2003___464.doc"/></Relationships>
</file>

<file path=ppt/slides/_rels/slide28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43.vml"/><Relationship Id="rId4" Type="http://schemas.openxmlformats.org/officeDocument/2006/relationships/oleObject" Target="../embeddings/Microsoft_Office_Word_97_-_2003___465.doc"/></Relationships>
</file>

<file path=ppt/slides/_rels/slide28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44.vml"/><Relationship Id="rId4" Type="http://schemas.openxmlformats.org/officeDocument/2006/relationships/oleObject" Target="../embeddings/Microsoft_Office_Word_97_-_2003___466.doc"/></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8.vml"/><Relationship Id="rId4" Type="http://schemas.openxmlformats.org/officeDocument/2006/relationships/oleObject" Target="../embeddings/Microsoft_Office_Word_97_-_2003___55.doc"/></Relationships>
</file>

<file path=ppt/slides/_rels/slide3.xml.rels><?xml version="1.0" encoding="UTF-8" standalone="yes"?>
<Relationships xmlns="http://schemas.openxmlformats.org/package/2006/relationships"><Relationship Id="rId8" Type="http://schemas.openxmlformats.org/officeDocument/2006/relationships/slide" Target="slide162.xml"/><Relationship Id="rId3" Type="http://schemas.openxmlformats.org/officeDocument/2006/relationships/slide" Target="slide6.xml"/><Relationship Id="rId7" Type="http://schemas.openxmlformats.org/officeDocument/2006/relationships/slide" Target="slide154.xml"/><Relationship Id="rId12" Type="http://schemas.openxmlformats.org/officeDocument/2006/relationships/image" Target="../media/image2.jpeg"/><Relationship Id="rId2" Type="http://schemas.openxmlformats.org/officeDocument/2006/relationships/slide" Target="slide5.xml"/><Relationship Id="rId1" Type="http://schemas.openxmlformats.org/officeDocument/2006/relationships/slideLayout" Target="../slideLayouts/slideLayout7.xml"/><Relationship Id="rId6" Type="http://schemas.openxmlformats.org/officeDocument/2006/relationships/slide" Target="slide119.xml"/><Relationship Id="rId11" Type="http://schemas.openxmlformats.org/officeDocument/2006/relationships/image" Target="../media/image4.png"/><Relationship Id="rId5" Type="http://schemas.openxmlformats.org/officeDocument/2006/relationships/slide" Target="slide90.xml"/><Relationship Id="rId10" Type="http://schemas.openxmlformats.org/officeDocument/2006/relationships/slide" Target="slide258.xml"/><Relationship Id="rId4" Type="http://schemas.openxmlformats.org/officeDocument/2006/relationships/slide" Target="slide56.xml"/><Relationship Id="rId9" Type="http://schemas.openxmlformats.org/officeDocument/2006/relationships/slide" Target="slide196.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Microsoft_Office_Word_97_-_2003___56.doc"/><Relationship Id="rId2" Type="http://schemas.openxmlformats.org/officeDocument/2006/relationships/slideLayout" Target="../slideLayouts/slideLayout13.xml"/><Relationship Id="rId1" Type="http://schemas.openxmlformats.org/officeDocument/2006/relationships/vmlDrawing" Target="../drawings/vmlDrawing19.vml"/><Relationship Id="rId6" Type="http://schemas.openxmlformats.org/officeDocument/2006/relationships/oleObject" Target="../embeddings/Microsoft_Office_Word_97_-_2003___57.doc"/><Relationship Id="rId5" Type="http://schemas.openxmlformats.org/officeDocument/2006/relationships/image" Target="../media/image60.png"/><Relationship Id="rId4"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oleObject" Target="../embeddings/Microsoft_Office_Word_97_-_2003___58.doc"/><Relationship Id="rId2" Type="http://schemas.openxmlformats.org/officeDocument/2006/relationships/slideLayout" Target="../slideLayouts/slideLayout13.xml"/><Relationship Id="rId1" Type="http://schemas.openxmlformats.org/officeDocument/2006/relationships/vmlDrawing" Target="../drawings/vmlDrawing20.vml"/><Relationship Id="rId5" Type="http://schemas.openxmlformats.org/officeDocument/2006/relationships/oleObject" Target="../embeddings/Microsoft_Office_Word_97_-_2003___59.doc"/><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oleObject" Target="../embeddings/Microsoft_Office_Word_97_-_2003___60.doc"/><Relationship Id="rId7" Type="http://schemas.openxmlformats.org/officeDocument/2006/relationships/oleObject" Target="../embeddings/Microsoft_Office_Word_97_-_2003___63.doc"/><Relationship Id="rId2" Type="http://schemas.openxmlformats.org/officeDocument/2006/relationships/slideLayout" Target="../slideLayouts/slideLayout13.xml"/><Relationship Id="rId1" Type="http://schemas.openxmlformats.org/officeDocument/2006/relationships/vmlDrawing" Target="../drawings/vmlDrawing21.vml"/><Relationship Id="rId6" Type="http://schemas.openxmlformats.org/officeDocument/2006/relationships/oleObject" Target="../embeddings/Microsoft_Office_Word_97_-_2003___62.doc"/><Relationship Id="rId5" Type="http://schemas.openxmlformats.org/officeDocument/2006/relationships/oleObject" Target="../embeddings/Microsoft_Office_Word_97_-_2003___61.doc"/><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2.vml"/><Relationship Id="rId5" Type="http://schemas.openxmlformats.org/officeDocument/2006/relationships/oleObject" Target="../embeddings/Microsoft_Office_Word_97_-_2003___65.doc"/><Relationship Id="rId4" Type="http://schemas.openxmlformats.org/officeDocument/2006/relationships/oleObject" Target="../embeddings/Microsoft_Office_Word_97_-_2003___64.doc"/></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3.vml"/><Relationship Id="rId5" Type="http://schemas.openxmlformats.org/officeDocument/2006/relationships/oleObject" Target="../embeddings/Microsoft_Office_Word_97_-_2003___67.doc"/><Relationship Id="rId4" Type="http://schemas.openxmlformats.org/officeDocument/2006/relationships/oleObject" Target="../embeddings/Microsoft_Office_Word_97_-_2003___66.doc"/></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4.vml"/><Relationship Id="rId4" Type="http://schemas.openxmlformats.org/officeDocument/2006/relationships/oleObject" Target="../embeddings/Microsoft_Office_Word_97_-_2003___68.doc"/></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5.vml"/><Relationship Id="rId4" Type="http://schemas.openxmlformats.org/officeDocument/2006/relationships/oleObject" Target="../embeddings/Microsoft_Office_Word_97_-_2003___69.doc"/></Relationships>
</file>

<file path=ppt/slides/_rels/slide37.xml.rels><?xml version="1.0" encoding="UTF-8" standalone="yes"?>
<Relationships xmlns="http://schemas.openxmlformats.org/package/2006/relationships"><Relationship Id="rId3" Type="http://schemas.openxmlformats.org/officeDocument/2006/relationships/oleObject" Target="../embeddings/Microsoft_Office_Word_97_-_2003___70.doc"/><Relationship Id="rId7" Type="http://schemas.openxmlformats.org/officeDocument/2006/relationships/oleObject" Target="../embeddings/Microsoft_Office_Word_97_-_2003___72.doc"/><Relationship Id="rId2" Type="http://schemas.openxmlformats.org/officeDocument/2006/relationships/slideLayout" Target="../slideLayouts/slideLayout13.xml"/><Relationship Id="rId1" Type="http://schemas.openxmlformats.org/officeDocument/2006/relationships/vmlDrawing" Target="../drawings/vmlDrawing26.vml"/><Relationship Id="rId6" Type="http://schemas.openxmlformats.org/officeDocument/2006/relationships/oleObject" Target="../embeddings/Microsoft_Office_Word_97_-_2003___71.doc"/><Relationship Id="rId5" Type="http://schemas.openxmlformats.org/officeDocument/2006/relationships/image" Target="../media/image60.png"/><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7.vml"/><Relationship Id="rId4" Type="http://schemas.openxmlformats.org/officeDocument/2006/relationships/oleObject" Target="../embeddings/Microsoft_Office_Word_97_-_2003___73.doc"/></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8.vml"/><Relationship Id="rId4" Type="http://schemas.openxmlformats.org/officeDocument/2006/relationships/oleObject" Target="../embeddings/Microsoft_Office_Word_97_-_2003___74.doc"/></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9.vml"/><Relationship Id="rId5" Type="http://schemas.openxmlformats.org/officeDocument/2006/relationships/oleObject" Target="../embeddings/Microsoft_Office_Word_97_-_2003___76.doc"/><Relationship Id="rId4" Type="http://schemas.openxmlformats.org/officeDocument/2006/relationships/oleObject" Target="../embeddings/Microsoft_Office_Word_97_-_2003___75.doc"/></Relationships>
</file>

<file path=ppt/slides/_rels/slide41.xml.rels><?xml version="1.0" encoding="UTF-8" standalone="yes"?>
<Relationships xmlns="http://schemas.openxmlformats.org/package/2006/relationships"><Relationship Id="rId3" Type="http://schemas.openxmlformats.org/officeDocument/2006/relationships/oleObject" Target="../embeddings/Microsoft_Office_Word_97_-_2003___77.doc"/><Relationship Id="rId2" Type="http://schemas.openxmlformats.org/officeDocument/2006/relationships/slideLayout" Target="../slideLayouts/slideLayout13.xml"/><Relationship Id="rId1" Type="http://schemas.openxmlformats.org/officeDocument/2006/relationships/vmlDrawing" Target="../drawings/vmlDrawing30.vml"/><Relationship Id="rId6" Type="http://schemas.openxmlformats.org/officeDocument/2006/relationships/oleObject" Target="../embeddings/Microsoft_Office_Word_97_-_2003___78.doc"/><Relationship Id="rId5" Type="http://schemas.openxmlformats.org/officeDocument/2006/relationships/image" Target="../media/image55.png"/><Relationship Id="rId4" Type="http://schemas.openxmlformats.org/officeDocument/2006/relationships/image" Target="../media/image2.jpe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31.vml"/><Relationship Id="rId5" Type="http://schemas.openxmlformats.org/officeDocument/2006/relationships/oleObject" Target="../embeddings/Microsoft_Office_Word_97_-_2003___80.doc"/><Relationship Id="rId4" Type="http://schemas.openxmlformats.org/officeDocument/2006/relationships/oleObject" Target="../embeddings/Microsoft_Office_Word_97_-_2003___79.doc"/></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32.vml"/><Relationship Id="rId5" Type="http://schemas.openxmlformats.org/officeDocument/2006/relationships/oleObject" Target="../embeddings/Microsoft_Office_Word_97_-_2003___81.doc"/><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33.vml"/><Relationship Id="rId4" Type="http://schemas.openxmlformats.org/officeDocument/2006/relationships/oleObject" Target="../embeddings/Microsoft_Office_Word_97_-_2003___82.doc"/></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34.vml"/><Relationship Id="rId4" Type="http://schemas.openxmlformats.org/officeDocument/2006/relationships/oleObject" Target="../embeddings/Microsoft_Office_Word_97_-_2003___83.doc"/></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35.vml"/><Relationship Id="rId4" Type="http://schemas.openxmlformats.org/officeDocument/2006/relationships/oleObject" Target="../embeddings/Microsoft_Office_Word_97_-_2003___84.doc"/></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36.vml"/><Relationship Id="rId4" Type="http://schemas.openxmlformats.org/officeDocument/2006/relationships/oleObject" Target="../embeddings/Microsoft_Office_Word_97_-_2003___85.doc"/></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37.vml"/><Relationship Id="rId4" Type="http://schemas.openxmlformats.org/officeDocument/2006/relationships/oleObject" Target="../embeddings/Microsoft_Office_Word_97_-_2003___86.doc"/></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38.vml"/><Relationship Id="rId4" Type="http://schemas.openxmlformats.org/officeDocument/2006/relationships/oleObject" Target="../embeddings/Microsoft_Office_Word_97_-_2003___87.doc"/></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Microsoft_Office_Word_97_-_2003___88.doc"/><Relationship Id="rId2" Type="http://schemas.openxmlformats.org/officeDocument/2006/relationships/slideLayout" Target="../slideLayouts/slideLayout13.xml"/><Relationship Id="rId1" Type="http://schemas.openxmlformats.org/officeDocument/2006/relationships/vmlDrawing" Target="../drawings/vmlDrawing39.vml"/><Relationship Id="rId6" Type="http://schemas.openxmlformats.org/officeDocument/2006/relationships/oleObject" Target="../embeddings/Microsoft_Office_Word_97_-_2003___89.doc"/><Relationship Id="rId5" Type="http://schemas.openxmlformats.org/officeDocument/2006/relationships/image" Target="../media/image2.jpe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oleObject" Target="../embeddings/Microsoft_Office_Word_97_-_2003___90.doc"/><Relationship Id="rId2" Type="http://schemas.openxmlformats.org/officeDocument/2006/relationships/slideLayout" Target="../slideLayouts/slideLayout13.xml"/><Relationship Id="rId1" Type="http://schemas.openxmlformats.org/officeDocument/2006/relationships/vmlDrawing" Target="../drawings/vmlDrawing40.vml"/><Relationship Id="rId5" Type="http://schemas.openxmlformats.org/officeDocument/2006/relationships/oleObject" Target="../embeddings/Microsoft_Office_Word_97_-_2003___91.doc"/><Relationship Id="rId4" Type="http://schemas.openxmlformats.org/officeDocument/2006/relationships/image" Target="../media/image2.jpeg"/></Relationships>
</file>

<file path=ppt/slides/_rels/slide52.xml.rels><?xml version="1.0" encoding="UTF-8" standalone="yes"?>
<Relationships xmlns="http://schemas.openxmlformats.org/package/2006/relationships"><Relationship Id="rId3" Type="http://schemas.openxmlformats.org/officeDocument/2006/relationships/oleObject" Target="../embeddings/Microsoft_Office_Word_97_-_2003___92.doc"/><Relationship Id="rId2" Type="http://schemas.openxmlformats.org/officeDocument/2006/relationships/slideLayout" Target="../slideLayouts/slideLayout13.xml"/><Relationship Id="rId1" Type="http://schemas.openxmlformats.org/officeDocument/2006/relationships/vmlDrawing" Target="../drawings/vmlDrawing41.vml"/><Relationship Id="rId5" Type="http://schemas.openxmlformats.org/officeDocument/2006/relationships/oleObject" Target="../embeddings/Microsoft_Office_Word_97_-_2003___93.doc"/><Relationship Id="rId4" Type="http://schemas.openxmlformats.org/officeDocument/2006/relationships/image" Target="../media/image2.jpeg"/></Relationships>
</file>

<file path=ppt/slides/_rels/slide53.xml.rels><?xml version="1.0" encoding="UTF-8" standalone="yes"?>
<Relationships xmlns="http://schemas.openxmlformats.org/package/2006/relationships"><Relationship Id="rId3" Type="http://schemas.openxmlformats.org/officeDocument/2006/relationships/oleObject" Target="../embeddings/Microsoft_Office_Word_97_-_2003___94.doc"/><Relationship Id="rId2" Type="http://schemas.openxmlformats.org/officeDocument/2006/relationships/slideLayout" Target="../slideLayouts/slideLayout7.xml"/><Relationship Id="rId1" Type="http://schemas.openxmlformats.org/officeDocument/2006/relationships/vmlDrawing" Target="../drawings/vmlDrawing42.vml"/><Relationship Id="rId5" Type="http://schemas.openxmlformats.org/officeDocument/2006/relationships/oleObject" Target="../embeddings/Microsoft_Office_Word_97_-_2003___95.doc"/><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3" Type="http://schemas.openxmlformats.org/officeDocument/2006/relationships/oleObject" Target="../embeddings/Microsoft_Office_Word_97_-_2003___96.doc"/><Relationship Id="rId2" Type="http://schemas.openxmlformats.org/officeDocument/2006/relationships/slideLayout" Target="../slideLayouts/slideLayout13.xml"/><Relationship Id="rId1" Type="http://schemas.openxmlformats.org/officeDocument/2006/relationships/vmlDrawing" Target="../drawings/vmlDrawing43.vml"/><Relationship Id="rId5" Type="http://schemas.openxmlformats.org/officeDocument/2006/relationships/oleObject" Target="../embeddings/Microsoft_Office_Word_97_-_2003___97.doc"/><Relationship Id="rId4" Type="http://schemas.openxmlformats.org/officeDocument/2006/relationships/image" Target="../media/image2.jpe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44.vml"/><Relationship Id="rId6" Type="http://schemas.openxmlformats.org/officeDocument/2006/relationships/oleObject" Target="../embeddings/Microsoft_Office_Word_97_-_2003___99.doc"/><Relationship Id="rId5" Type="http://schemas.openxmlformats.org/officeDocument/2006/relationships/oleObject" Target="../embeddings/Microsoft_Office_Word_97_-_2003___98.doc"/><Relationship Id="rId4" Type="http://schemas.openxmlformats.org/officeDocument/2006/relationships/image" Target="../media/image2.jpeg"/></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oleObject" Target="../embeddings/Microsoft_Office_Word_97_-_2003___103.doc"/><Relationship Id="rId3" Type="http://schemas.openxmlformats.org/officeDocument/2006/relationships/image" Target="../media/image5.png"/><Relationship Id="rId7" Type="http://schemas.openxmlformats.org/officeDocument/2006/relationships/oleObject" Target="../embeddings/Microsoft_Office_Word_97_-_2003___102.doc"/><Relationship Id="rId2" Type="http://schemas.openxmlformats.org/officeDocument/2006/relationships/slideLayout" Target="../slideLayouts/slideLayout7.xml"/><Relationship Id="rId1" Type="http://schemas.openxmlformats.org/officeDocument/2006/relationships/vmlDrawing" Target="../drawings/vmlDrawing45.vml"/><Relationship Id="rId6" Type="http://schemas.openxmlformats.org/officeDocument/2006/relationships/oleObject" Target="../embeddings/Microsoft_Office_Word_97_-_2003___101.doc"/><Relationship Id="rId11" Type="http://schemas.openxmlformats.org/officeDocument/2006/relationships/oleObject" Target="../embeddings/Microsoft_Office_Word_97_-_2003___106.doc"/><Relationship Id="rId5" Type="http://schemas.openxmlformats.org/officeDocument/2006/relationships/image" Target="../media/image2.jpeg"/><Relationship Id="rId10" Type="http://schemas.openxmlformats.org/officeDocument/2006/relationships/oleObject" Target="../embeddings/Microsoft_Office_Word_97_-_2003___105.doc"/><Relationship Id="rId4" Type="http://schemas.openxmlformats.org/officeDocument/2006/relationships/oleObject" Target="../embeddings/Microsoft_Office_Word_97_-_2003___100.doc"/><Relationship Id="rId9" Type="http://schemas.openxmlformats.org/officeDocument/2006/relationships/oleObject" Target="../embeddings/Microsoft_Office_Word_97_-_2003___104.doc"/></Relationships>
</file>

<file path=ppt/slides/_rels/slide63.xml.rels><?xml version="1.0" encoding="UTF-8" standalone="yes"?>
<Relationships xmlns="http://schemas.openxmlformats.org/package/2006/relationships"><Relationship Id="rId8" Type="http://schemas.openxmlformats.org/officeDocument/2006/relationships/oleObject" Target="../embeddings/Microsoft_Office_Word_97_-_2003___111.doc"/><Relationship Id="rId13" Type="http://schemas.openxmlformats.org/officeDocument/2006/relationships/oleObject" Target="../embeddings/Microsoft_Office_Word_97_-_2003___116.doc"/><Relationship Id="rId3" Type="http://schemas.openxmlformats.org/officeDocument/2006/relationships/oleObject" Target="../embeddings/Microsoft_Office_Word_97_-_2003___107.doc"/><Relationship Id="rId7" Type="http://schemas.openxmlformats.org/officeDocument/2006/relationships/image" Target="../media/image2.jpeg"/><Relationship Id="rId12" Type="http://schemas.openxmlformats.org/officeDocument/2006/relationships/oleObject" Target="../embeddings/Microsoft_Office_Word_97_-_2003___115.doc"/><Relationship Id="rId2" Type="http://schemas.openxmlformats.org/officeDocument/2006/relationships/slideLayout" Target="../slideLayouts/slideLayout7.xml"/><Relationship Id="rId1" Type="http://schemas.openxmlformats.org/officeDocument/2006/relationships/vmlDrawing" Target="../drawings/vmlDrawing46.vml"/><Relationship Id="rId6" Type="http://schemas.openxmlformats.org/officeDocument/2006/relationships/oleObject" Target="../embeddings/Microsoft_Office_Word_97_-_2003___110.doc"/><Relationship Id="rId11" Type="http://schemas.openxmlformats.org/officeDocument/2006/relationships/oleObject" Target="../embeddings/Microsoft_Office_Word_97_-_2003___114.doc"/><Relationship Id="rId5" Type="http://schemas.openxmlformats.org/officeDocument/2006/relationships/oleObject" Target="../embeddings/Microsoft_Office_Word_97_-_2003___109.doc"/><Relationship Id="rId15" Type="http://schemas.openxmlformats.org/officeDocument/2006/relationships/oleObject" Target="../embeddings/Microsoft_Office_Word_97_-_2003___118.doc"/><Relationship Id="rId10" Type="http://schemas.openxmlformats.org/officeDocument/2006/relationships/oleObject" Target="../embeddings/Microsoft_Office_Word_97_-_2003___113.doc"/><Relationship Id="rId4" Type="http://schemas.openxmlformats.org/officeDocument/2006/relationships/oleObject" Target="../embeddings/Microsoft_Office_Word_97_-_2003___108.doc"/><Relationship Id="rId9" Type="http://schemas.openxmlformats.org/officeDocument/2006/relationships/oleObject" Target="../embeddings/Microsoft_Office_Word_97_-_2003___112.doc"/><Relationship Id="rId14" Type="http://schemas.openxmlformats.org/officeDocument/2006/relationships/oleObject" Target="../embeddings/Microsoft_Office_Word_97_-_2003___117.doc"/></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47.vml"/><Relationship Id="rId5" Type="http://schemas.openxmlformats.org/officeDocument/2006/relationships/oleObject" Target="../embeddings/Microsoft_Office_Word_97_-_2003___120.doc"/><Relationship Id="rId4" Type="http://schemas.openxmlformats.org/officeDocument/2006/relationships/oleObject" Target="../embeddings/Microsoft_Office_Word_97_-_2003___119.doc"/></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48.vml"/><Relationship Id="rId5" Type="http://schemas.openxmlformats.org/officeDocument/2006/relationships/oleObject" Target="../embeddings/Microsoft_Office_Word_97_-_2003___121.doc"/><Relationship Id="rId4" Type="http://schemas.openxmlformats.org/officeDocument/2006/relationships/image" Target="../media/image2.jpeg"/></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49.vml"/><Relationship Id="rId6" Type="http://schemas.openxmlformats.org/officeDocument/2006/relationships/image" Target="../media/image55.png"/><Relationship Id="rId5" Type="http://schemas.openxmlformats.org/officeDocument/2006/relationships/image" Target="../media/image2.jpeg"/><Relationship Id="rId4" Type="http://schemas.openxmlformats.org/officeDocument/2006/relationships/oleObject" Target="../embeddings/Microsoft_Office_Word_97_-_2003___122.doc"/></Relationships>
</file>

<file path=ppt/slides/_rels/slide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50.vml"/><Relationship Id="rId4" Type="http://schemas.openxmlformats.org/officeDocument/2006/relationships/oleObject" Target="../embeddings/Microsoft_Office_Word_97_-_2003___123.doc"/></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51.vml"/><Relationship Id="rId5" Type="http://schemas.openxmlformats.org/officeDocument/2006/relationships/oleObject" Target="../embeddings/Microsoft_Office_Word_97_-_2003___124.doc"/><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52.vml"/><Relationship Id="rId4" Type="http://schemas.openxmlformats.org/officeDocument/2006/relationships/oleObject" Target="../embeddings/Microsoft_Office_Word_97_-_2003___125.doc"/></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Microsoft_Office_Word_97_-_2003___129.doc"/><Relationship Id="rId3" Type="http://schemas.openxmlformats.org/officeDocument/2006/relationships/oleObject" Target="../embeddings/Microsoft_Office_Word_97_-_2003___126.doc"/><Relationship Id="rId7" Type="http://schemas.openxmlformats.org/officeDocument/2006/relationships/oleObject" Target="../embeddings/Microsoft_Office_Word_97_-_2003___128.doc"/><Relationship Id="rId12" Type="http://schemas.openxmlformats.org/officeDocument/2006/relationships/oleObject" Target="../embeddings/Microsoft_Office_Word_97_-_2003___133.doc"/><Relationship Id="rId2" Type="http://schemas.openxmlformats.org/officeDocument/2006/relationships/slideLayout" Target="../slideLayouts/slideLayout13.xml"/><Relationship Id="rId1" Type="http://schemas.openxmlformats.org/officeDocument/2006/relationships/vmlDrawing" Target="../drawings/vmlDrawing53.vml"/><Relationship Id="rId6" Type="http://schemas.openxmlformats.org/officeDocument/2006/relationships/oleObject" Target="../embeddings/Microsoft_Office_Word_97_-_2003___127.doc"/><Relationship Id="rId11" Type="http://schemas.openxmlformats.org/officeDocument/2006/relationships/oleObject" Target="../embeddings/Microsoft_Office_Word_97_-_2003___132.doc"/><Relationship Id="rId5" Type="http://schemas.openxmlformats.org/officeDocument/2006/relationships/image" Target="../media/image60.png"/><Relationship Id="rId10" Type="http://schemas.openxmlformats.org/officeDocument/2006/relationships/oleObject" Target="../embeddings/Microsoft_Office_Word_97_-_2003___131.doc"/><Relationship Id="rId4" Type="http://schemas.openxmlformats.org/officeDocument/2006/relationships/image" Target="../media/image2.jpeg"/><Relationship Id="rId9" Type="http://schemas.openxmlformats.org/officeDocument/2006/relationships/oleObject" Target="../embeddings/Microsoft_Office_Word_97_-_2003___130.doc"/></Relationships>
</file>

<file path=ppt/slides/_rels/slide71.xml.rels><?xml version="1.0" encoding="UTF-8" standalone="yes"?>
<Relationships xmlns="http://schemas.openxmlformats.org/package/2006/relationships"><Relationship Id="rId3" Type="http://schemas.openxmlformats.org/officeDocument/2006/relationships/oleObject" Target="../embeddings/Microsoft_Office_Word_97_-_2003___134.doc"/><Relationship Id="rId2" Type="http://schemas.openxmlformats.org/officeDocument/2006/relationships/slideLayout" Target="../slideLayouts/slideLayout13.xml"/><Relationship Id="rId1" Type="http://schemas.openxmlformats.org/officeDocument/2006/relationships/vmlDrawing" Target="../drawings/vmlDrawing54.vml"/><Relationship Id="rId6" Type="http://schemas.openxmlformats.org/officeDocument/2006/relationships/oleObject" Target="../embeddings/Microsoft_Office_Word_97_-_2003___136.doc"/><Relationship Id="rId5" Type="http://schemas.openxmlformats.org/officeDocument/2006/relationships/oleObject" Target="../embeddings/Microsoft_Office_Word_97_-_2003___135.doc"/><Relationship Id="rId4" Type="http://schemas.openxmlformats.org/officeDocument/2006/relationships/image" Target="../media/image2.jpeg"/></Relationships>
</file>

<file path=ppt/slides/_rels/slide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55.vml"/><Relationship Id="rId5" Type="http://schemas.openxmlformats.org/officeDocument/2006/relationships/oleObject" Target="../embeddings/Microsoft_Office_Word_97_-_2003___138.doc"/><Relationship Id="rId4" Type="http://schemas.openxmlformats.org/officeDocument/2006/relationships/oleObject" Target="../embeddings/Microsoft_Office_Word_97_-_2003___137.doc"/></Relationships>
</file>

<file path=ppt/slides/_rels/slide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56.vml"/><Relationship Id="rId4" Type="http://schemas.openxmlformats.org/officeDocument/2006/relationships/oleObject" Target="../embeddings/Microsoft_Office_Word_97_-_2003___139.doc"/></Relationships>
</file>

<file path=ppt/slides/_rels/slide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57.vml"/><Relationship Id="rId4" Type="http://schemas.openxmlformats.org/officeDocument/2006/relationships/oleObject" Target="../embeddings/Microsoft_Office_Word_97_-_2003___140.doc"/></Relationships>
</file>

<file path=ppt/slides/_rels/slide7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58.vml"/><Relationship Id="rId5" Type="http://schemas.openxmlformats.org/officeDocument/2006/relationships/oleObject" Target="../embeddings/Microsoft_Office_Word_97_-_2003___141.doc"/><Relationship Id="rId4" Type="http://schemas.openxmlformats.org/officeDocument/2006/relationships/image" Target="../media/image55.png"/></Relationships>
</file>

<file path=ppt/slides/_rels/slide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59.vml"/><Relationship Id="rId4" Type="http://schemas.openxmlformats.org/officeDocument/2006/relationships/oleObject" Target="../embeddings/Microsoft_Office_Word_97_-_2003___142.doc"/></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60.vml"/><Relationship Id="rId5" Type="http://schemas.openxmlformats.org/officeDocument/2006/relationships/oleObject" Target="../embeddings/Microsoft_Office_Word_97_-_2003___143.doc"/><Relationship Id="rId4" Type="http://schemas.openxmlformats.org/officeDocument/2006/relationships/image" Target="../media/image2.jpeg"/></Relationships>
</file>

<file path=ppt/slides/_rels/slide7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61.vml"/><Relationship Id="rId4" Type="http://schemas.openxmlformats.org/officeDocument/2006/relationships/oleObject" Target="../embeddings/Microsoft_Office_Word_97_-_2003___144.doc"/></Relationships>
</file>

<file path=ppt/slides/_rels/slide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62.vml"/><Relationship Id="rId4" Type="http://schemas.openxmlformats.org/officeDocument/2006/relationships/oleObject" Target="../embeddings/Microsoft_Office_Word_97_-_2003___145.doc"/></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63.vml"/><Relationship Id="rId4" Type="http://schemas.openxmlformats.org/officeDocument/2006/relationships/oleObject" Target="../embeddings/Microsoft_Office_Word_97_-_2003___146.doc"/></Relationships>
</file>

<file path=ppt/slides/_rels/slide8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64.vml"/><Relationship Id="rId4" Type="http://schemas.openxmlformats.org/officeDocument/2006/relationships/oleObject" Target="../embeddings/Microsoft_Office_Word_97_-_2003___147.doc"/></Relationships>
</file>

<file path=ppt/slides/_rels/slide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65.vml"/><Relationship Id="rId4" Type="http://schemas.openxmlformats.org/officeDocument/2006/relationships/oleObject" Target="../embeddings/Microsoft_Office_Word_97_-_2003___148.doc"/></Relationships>
</file>

<file path=ppt/slides/_rels/slide8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66.vml"/><Relationship Id="rId4" Type="http://schemas.openxmlformats.org/officeDocument/2006/relationships/oleObject" Target="../embeddings/Microsoft_Office_Word_97_-_2003___149.doc"/></Relationships>
</file>

<file path=ppt/slides/_rels/slide8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67.vml"/><Relationship Id="rId4" Type="http://schemas.openxmlformats.org/officeDocument/2006/relationships/oleObject" Target="../embeddings/Microsoft_Office_Word_97_-_2003___150.doc"/></Relationships>
</file>

<file path=ppt/slides/_rels/slide85.xml.rels><?xml version="1.0" encoding="UTF-8" standalone="yes"?>
<Relationships xmlns="http://schemas.openxmlformats.org/package/2006/relationships"><Relationship Id="rId3" Type="http://schemas.openxmlformats.org/officeDocument/2006/relationships/oleObject" Target="../embeddings/Microsoft_Office_Word_97_-_2003___151.doc"/><Relationship Id="rId2" Type="http://schemas.openxmlformats.org/officeDocument/2006/relationships/slideLayout" Target="../slideLayouts/slideLayout13.xml"/><Relationship Id="rId1" Type="http://schemas.openxmlformats.org/officeDocument/2006/relationships/vmlDrawing" Target="../drawings/vmlDrawing68.vml"/><Relationship Id="rId6" Type="http://schemas.openxmlformats.org/officeDocument/2006/relationships/oleObject" Target="../embeddings/Microsoft_Office_Word_97_-_2003___152.doc"/><Relationship Id="rId5" Type="http://schemas.openxmlformats.org/officeDocument/2006/relationships/image" Target="../media/image2.jpeg"/><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oleObject" Target="../embeddings/Microsoft_Office_Word_97_-_2003___153.doc"/><Relationship Id="rId2" Type="http://schemas.openxmlformats.org/officeDocument/2006/relationships/slideLayout" Target="../slideLayouts/slideLayout13.xml"/><Relationship Id="rId1" Type="http://schemas.openxmlformats.org/officeDocument/2006/relationships/vmlDrawing" Target="../drawings/vmlDrawing69.vml"/><Relationship Id="rId5" Type="http://schemas.openxmlformats.org/officeDocument/2006/relationships/oleObject" Target="../embeddings/Microsoft_Office_Word_97_-_2003___154.doc"/><Relationship Id="rId4" Type="http://schemas.openxmlformats.org/officeDocument/2006/relationships/image" Target="../media/image2.jpeg"/></Relationships>
</file>

<file path=ppt/slides/_rels/slide87.xml.rels><?xml version="1.0" encoding="UTF-8" standalone="yes"?>
<Relationships xmlns="http://schemas.openxmlformats.org/package/2006/relationships"><Relationship Id="rId3" Type="http://schemas.openxmlformats.org/officeDocument/2006/relationships/oleObject" Target="../embeddings/Microsoft_Office_Word_97_-_2003___155.doc"/><Relationship Id="rId7" Type="http://schemas.openxmlformats.org/officeDocument/2006/relationships/oleObject" Target="../embeddings/Microsoft_Office_Word_97_-_2003___158.doc"/><Relationship Id="rId2" Type="http://schemas.openxmlformats.org/officeDocument/2006/relationships/slideLayout" Target="../slideLayouts/slideLayout13.xml"/><Relationship Id="rId1" Type="http://schemas.openxmlformats.org/officeDocument/2006/relationships/vmlDrawing" Target="../drawings/vmlDrawing70.vml"/><Relationship Id="rId6" Type="http://schemas.openxmlformats.org/officeDocument/2006/relationships/oleObject" Target="../embeddings/Microsoft_Office_Word_97_-_2003___157.doc"/><Relationship Id="rId5" Type="http://schemas.openxmlformats.org/officeDocument/2006/relationships/oleObject" Target="../embeddings/Microsoft_Office_Word_97_-_2003___156.doc"/><Relationship Id="rId4" Type="http://schemas.openxmlformats.org/officeDocument/2006/relationships/image" Target="../media/image2.jpeg"/></Relationships>
</file>

<file path=ppt/slides/_rels/slide88.xml.rels><?xml version="1.0" encoding="UTF-8" standalone="yes"?>
<Relationships xmlns="http://schemas.openxmlformats.org/package/2006/relationships"><Relationship Id="rId3" Type="http://schemas.openxmlformats.org/officeDocument/2006/relationships/oleObject" Target="../embeddings/Microsoft_Office_Word_97_-_2003___159.doc"/><Relationship Id="rId2" Type="http://schemas.openxmlformats.org/officeDocument/2006/relationships/slideLayout" Target="../slideLayouts/slideLayout13.xml"/><Relationship Id="rId1" Type="http://schemas.openxmlformats.org/officeDocument/2006/relationships/vmlDrawing" Target="../drawings/vmlDrawing71.vml"/><Relationship Id="rId5" Type="http://schemas.openxmlformats.org/officeDocument/2006/relationships/oleObject" Target="../embeddings/Microsoft_Office_Word_97_-_2003___160.doc"/><Relationship Id="rId4" Type="http://schemas.openxmlformats.org/officeDocument/2006/relationships/image" Target="../media/image2.jpeg"/></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72.vml"/><Relationship Id="rId6" Type="http://schemas.openxmlformats.org/officeDocument/2006/relationships/oleObject" Target="../embeddings/Microsoft_Office_Word_97_-_2003___162.doc"/><Relationship Id="rId5" Type="http://schemas.openxmlformats.org/officeDocument/2006/relationships/oleObject" Target="../embeddings/Microsoft_Office_Word_97_-_2003___161.doc"/><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oleObject" Target="../embeddings/Microsoft_Office_Word_97_-_2003___166.doc"/><Relationship Id="rId3" Type="http://schemas.openxmlformats.org/officeDocument/2006/relationships/image" Target="../media/image5.png"/><Relationship Id="rId7" Type="http://schemas.openxmlformats.org/officeDocument/2006/relationships/oleObject" Target="../embeddings/Microsoft_Office_Word_97_-_2003___165.doc"/><Relationship Id="rId2" Type="http://schemas.openxmlformats.org/officeDocument/2006/relationships/slideLayout" Target="../slideLayouts/slideLayout7.xml"/><Relationship Id="rId1" Type="http://schemas.openxmlformats.org/officeDocument/2006/relationships/vmlDrawing" Target="../drawings/vmlDrawing73.vml"/><Relationship Id="rId6" Type="http://schemas.openxmlformats.org/officeDocument/2006/relationships/oleObject" Target="../embeddings/Microsoft_Office_Word_97_-_2003___164.doc"/><Relationship Id="rId5" Type="http://schemas.openxmlformats.org/officeDocument/2006/relationships/image" Target="../media/image2.jpeg"/><Relationship Id="rId4" Type="http://schemas.openxmlformats.org/officeDocument/2006/relationships/oleObject" Target="../embeddings/Microsoft_Office_Word_97_-_2003___163.doc"/><Relationship Id="rId9" Type="http://schemas.openxmlformats.org/officeDocument/2006/relationships/oleObject" Target="../embeddings/Microsoft_Office_Word_97_-_2003___167.doc"/></Relationships>
</file>

<file path=ppt/slides/_rels/slide97.xml.rels><?xml version="1.0" encoding="UTF-8" standalone="yes"?>
<Relationships xmlns="http://schemas.openxmlformats.org/package/2006/relationships"><Relationship Id="rId8" Type="http://schemas.openxmlformats.org/officeDocument/2006/relationships/oleObject" Target="../embeddings/Microsoft_Office_Word_97_-_2003___172.doc"/><Relationship Id="rId3" Type="http://schemas.openxmlformats.org/officeDocument/2006/relationships/oleObject" Target="../embeddings/Microsoft_Office_Word_97_-_2003___168.doc"/><Relationship Id="rId7"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74.vml"/><Relationship Id="rId6" Type="http://schemas.openxmlformats.org/officeDocument/2006/relationships/oleObject" Target="../embeddings/Microsoft_Office_Word_97_-_2003___171.doc"/><Relationship Id="rId5" Type="http://schemas.openxmlformats.org/officeDocument/2006/relationships/oleObject" Target="../embeddings/Microsoft_Office_Word_97_-_2003___170.doc"/><Relationship Id="rId4" Type="http://schemas.openxmlformats.org/officeDocument/2006/relationships/oleObject" Target="../embeddings/Microsoft_Office_Word_97_-_2003___169.doc"/></Relationships>
</file>

<file path=ppt/slides/_rels/slide98.xml.rels><?xml version="1.0" encoding="UTF-8" standalone="yes"?>
<Relationships xmlns="http://schemas.openxmlformats.org/package/2006/relationships"><Relationship Id="rId8" Type="http://schemas.openxmlformats.org/officeDocument/2006/relationships/oleObject" Target="../embeddings/Microsoft_Office_Word_97_-_2003___177.doc"/><Relationship Id="rId3" Type="http://schemas.openxmlformats.org/officeDocument/2006/relationships/oleObject" Target="../embeddings/Microsoft_Office_Word_97_-_2003___173.doc"/><Relationship Id="rId7"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75.vml"/><Relationship Id="rId6" Type="http://schemas.openxmlformats.org/officeDocument/2006/relationships/oleObject" Target="../embeddings/Microsoft_Office_Word_97_-_2003___176.doc"/><Relationship Id="rId5" Type="http://schemas.openxmlformats.org/officeDocument/2006/relationships/oleObject" Target="../embeddings/Microsoft_Office_Word_97_-_2003___175.doc"/><Relationship Id="rId4" Type="http://schemas.openxmlformats.org/officeDocument/2006/relationships/oleObject" Target="../embeddings/Microsoft_Office_Word_97_-_2003___174.doc"/></Relationships>
</file>

<file path=ppt/slides/_rels/slide9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oleObject" Target="../embeddings/Microsoft_Office_Word_97_-_2003___181.doc"/><Relationship Id="rId2" Type="http://schemas.openxmlformats.org/officeDocument/2006/relationships/slideLayout" Target="../slideLayouts/slideLayout13.xml"/><Relationship Id="rId1" Type="http://schemas.openxmlformats.org/officeDocument/2006/relationships/vmlDrawing" Target="../drawings/vmlDrawing76.vml"/><Relationship Id="rId6" Type="http://schemas.openxmlformats.org/officeDocument/2006/relationships/oleObject" Target="../embeddings/Microsoft_Office_Word_97_-_2003___180.doc"/><Relationship Id="rId5" Type="http://schemas.openxmlformats.org/officeDocument/2006/relationships/oleObject" Target="../embeddings/Microsoft_Office_Word_97_-_2003___179.doc"/><Relationship Id="rId4" Type="http://schemas.openxmlformats.org/officeDocument/2006/relationships/oleObject" Target="../embeddings/Microsoft_Office_Word_97_-_2003___178.doc"/></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WordArt 2"/>
          <p:cNvSpPr>
            <a:spLocks noChangeArrowheads="1" noChangeShapeType="1" noTextEdit="1"/>
          </p:cNvSpPr>
          <p:nvPr/>
        </p:nvSpPr>
        <p:spPr bwMode="auto">
          <a:xfrm>
            <a:off x="2627313" y="1487488"/>
            <a:ext cx="3889375" cy="646112"/>
          </a:xfrm>
          <a:prstGeom prst="rect">
            <a:avLst/>
          </a:prstGeom>
        </p:spPr>
        <p:txBody>
          <a:bodyPr wrap="none" fromWordArt="1">
            <a:prstTxWarp prst="textPlain">
              <a:avLst>
                <a:gd name="adj" fmla="val 50000"/>
              </a:avLst>
            </a:prstTxWarp>
          </a:bodyPr>
          <a:lstStyle/>
          <a:p>
            <a:pPr algn="ctr"/>
            <a:r>
              <a:rPr lang="zh-CN" altLang="en-US" sz="32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黑体"/>
                <a:ea typeface="黑体"/>
              </a:rPr>
              <a:t>课件展示说明</a:t>
            </a:r>
          </a:p>
        </p:txBody>
      </p:sp>
      <p:sp>
        <p:nvSpPr>
          <p:cNvPr id="41987" name="Text Box 3"/>
          <p:cNvSpPr txBox="1">
            <a:spLocks noChangeArrowheads="1"/>
          </p:cNvSpPr>
          <p:nvPr/>
        </p:nvSpPr>
        <p:spPr bwMode="auto">
          <a:xfrm>
            <a:off x="433388" y="2525713"/>
            <a:ext cx="8386762" cy="2632075"/>
          </a:xfrm>
          <a:prstGeom prst="rect">
            <a:avLst/>
          </a:prstGeom>
          <a:noFill/>
          <a:ln w="9525">
            <a:noFill/>
            <a:miter lim="800000"/>
            <a:headEnd/>
            <a:tailEnd/>
          </a:ln>
        </p:spPr>
        <p:txBody>
          <a:bodyPr>
            <a:spAutoFit/>
          </a:bodyPr>
          <a:lstStyle/>
          <a:p>
            <a:pPr>
              <a:lnSpc>
                <a:spcPts val="4000"/>
              </a:lnSpc>
            </a:pPr>
            <a:r>
              <a:rPr lang="zh-CN" altLang="en-US">
                <a:solidFill>
                  <a:srgbClr val="5F5F5F"/>
                </a:solidFill>
                <a:latin typeface="楷体_GB2312" pitchFamily="49" charset="-122"/>
                <a:ea typeface="楷体_GB2312" pitchFamily="49" charset="-122"/>
              </a:rPr>
              <a:t>　　本课件为基于精确校对的</a:t>
            </a:r>
            <a:r>
              <a:rPr lang="en-US" altLang="zh-CN">
                <a:solidFill>
                  <a:srgbClr val="5F5F5F"/>
                </a:solidFill>
                <a:latin typeface="楷体_GB2312" pitchFamily="49" charset="-122"/>
                <a:ea typeface="楷体_GB2312" pitchFamily="49" charset="-122"/>
              </a:rPr>
              <a:t>word</a:t>
            </a:r>
            <a:r>
              <a:rPr lang="zh-CN" altLang="en-US">
                <a:solidFill>
                  <a:srgbClr val="5F5F5F"/>
                </a:solidFill>
                <a:latin typeface="楷体_GB2312" pitchFamily="49" charset="-122"/>
                <a:ea typeface="楷体_GB2312" pitchFamily="49" charset="-122"/>
              </a:rPr>
              <a:t>书稿制作的</a:t>
            </a:r>
            <a:r>
              <a:rPr lang="zh-CN" altLang="en-US">
                <a:solidFill>
                  <a:srgbClr val="5F5F5F"/>
                </a:solidFill>
                <a:ea typeface="楷体_GB2312" pitchFamily="49" charset="-122"/>
              </a:rPr>
              <a:t>“</a:t>
            </a:r>
            <a:r>
              <a:rPr lang="zh-CN" altLang="en-US">
                <a:solidFill>
                  <a:srgbClr val="5F5F5F"/>
                </a:solidFill>
                <a:latin typeface="楷体_GB2312" pitchFamily="49" charset="-122"/>
                <a:ea typeface="楷体_GB2312" pitchFamily="49" charset="-122"/>
              </a:rPr>
              <a:t>逐字编辑</a:t>
            </a:r>
            <a:r>
              <a:rPr lang="zh-CN" altLang="en-US">
                <a:solidFill>
                  <a:srgbClr val="5F5F5F"/>
                </a:solidFill>
                <a:ea typeface="楷体_GB2312" pitchFamily="49" charset="-122"/>
              </a:rPr>
              <a:t>”</a:t>
            </a:r>
            <a:r>
              <a:rPr lang="zh-CN" altLang="en-US">
                <a:solidFill>
                  <a:srgbClr val="5F5F5F"/>
                </a:solidFill>
                <a:latin typeface="楷体_GB2312" pitchFamily="49" charset="-122"/>
                <a:ea typeface="楷体_GB2312" pitchFamily="49" charset="-122"/>
              </a:rPr>
              <a:t>课件，如需要修改课件，请双击对应内容，进入可编辑状态。</a:t>
            </a:r>
          </a:p>
          <a:p>
            <a:pPr>
              <a:lnSpc>
                <a:spcPts val="4000"/>
              </a:lnSpc>
            </a:pPr>
            <a:r>
              <a:rPr lang="zh-CN" altLang="en-US">
                <a:solidFill>
                  <a:srgbClr val="5F5F5F"/>
                </a:solidFill>
                <a:latin typeface="楷体_GB2312" pitchFamily="49" charset="-122"/>
                <a:ea typeface="楷体_GB2312" pitchFamily="49" charset="-122"/>
              </a:rPr>
              <a:t>　　如果有的公式双击后无法进入可编辑状态，请单击选中此公式，点击右键、</a:t>
            </a:r>
            <a:r>
              <a:rPr lang="zh-CN" altLang="en-US">
                <a:solidFill>
                  <a:srgbClr val="5F5F5F"/>
                </a:solidFill>
                <a:ea typeface="楷体_GB2312" pitchFamily="49" charset="-122"/>
              </a:rPr>
              <a:t>“</a:t>
            </a:r>
            <a:r>
              <a:rPr lang="zh-CN" altLang="en-US">
                <a:solidFill>
                  <a:srgbClr val="5F5F5F"/>
                </a:solidFill>
                <a:latin typeface="楷体_GB2312" pitchFamily="49" charset="-122"/>
                <a:ea typeface="楷体_GB2312" pitchFamily="49" charset="-122"/>
              </a:rPr>
              <a:t>切换域代码</a:t>
            </a:r>
            <a:r>
              <a:rPr lang="zh-CN" altLang="en-US">
                <a:solidFill>
                  <a:srgbClr val="5F5F5F"/>
                </a:solidFill>
                <a:ea typeface="楷体_GB2312" pitchFamily="49" charset="-122"/>
              </a:rPr>
              <a:t>”</a:t>
            </a:r>
            <a:r>
              <a:rPr lang="zh-CN" altLang="en-US">
                <a:solidFill>
                  <a:srgbClr val="5F5F5F"/>
                </a:solidFill>
                <a:latin typeface="楷体_GB2312" pitchFamily="49" charset="-122"/>
                <a:ea typeface="楷体_GB2312" pitchFamily="49" charset="-122"/>
              </a:rPr>
              <a:t>，即可进入编辑状态。修改后再点击右键、</a:t>
            </a:r>
            <a:r>
              <a:rPr lang="zh-CN" altLang="en-US">
                <a:solidFill>
                  <a:srgbClr val="5F5F5F"/>
                </a:solidFill>
                <a:ea typeface="楷体_GB2312" pitchFamily="49" charset="-122"/>
              </a:rPr>
              <a:t>“</a:t>
            </a:r>
            <a:r>
              <a:rPr lang="zh-CN" altLang="en-US">
                <a:solidFill>
                  <a:srgbClr val="5F5F5F"/>
                </a:solidFill>
                <a:latin typeface="楷体_GB2312" pitchFamily="49" charset="-122"/>
                <a:ea typeface="楷体_GB2312" pitchFamily="49" charset="-122"/>
              </a:rPr>
              <a:t>切换域代码</a:t>
            </a:r>
            <a:r>
              <a:rPr lang="zh-CN" altLang="en-US">
                <a:solidFill>
                  <a:srgbClr val="5F5F5F"/>
                </a:solidFill>
                <a:ea typeface="楷体_GB2312" pitchFamily="49" charset="-122"/>
              </a:rPr>
              <a:t>”</a:t>
            </a:r>
            <a:r>
              <a:rPr lang="zh-CN" altLang="en-US">
                <a:solidFill>
                  <a:srgbClr val="5F5F5F"/>
                </a:solidFill>
                <a:latin typeface="楷体_GB2312" pitchFamily="49" charset="-122"/>
                <a:ea typeface="楷体_GB2312" pitchFamily="49" charset="-122"/>
              </a:rPr>
              <a:t>，即可退出编辑状态。　　</a:t>
            </a:r>
            <a:endParaRPr lang="en-US" altLang="zh-CN">
              <a:solidFill>
                <a:srgbClr val="5F5F5F"/>
              </a:solidFill>
              <a:latin typeface="楷体_GB2312" pitchFamily="49" charset="-122"/>
              <a:ea typeface="楷体_GB2312" pitchFamily="49" charset="-122"/>
            </a:endParaRPr>
          </a:p>
        </p:txBody>
      </p:sp>
      <p:pic>
        <p:nvPicPr>
          <p:cNvPr id="41988" name="图片 3"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pic>
        <p:nvPicPr>
          <p:cNvPr id="578561" name="Picture 1" descr="E:\16秋学练考课件\模板\学练考课件首页图\课件首页图-数学.jpg"/>
          <p:cNvPicPr>
            <a:picLocks noChangeAspect="1" noChangeArrowheads="1"/>
          </p:cNvPicPr>
          <p:nvPr/>
        </p:nvPicPr>
        <p:blipFill>
          <a:blip r:embed="rId3" cstate="print"/>
          <a:srcRect/>
          <a:stretch>
            <a:fillRect/>
          </a:stretch>
        </p:blipFill>
        <p:spPr bwMode="auto">
          <a:xfrm>
            <a:off x="-17463" y="-36513"/>
            <a:ext cx="9180513" cy="6931026"/>
          </a:xfrm>
          <a:prstGeom prst="rect">
            <a:avLst/>
          </a:prstGeom>
          <a:noFill/>
        </p:spPr>
      </p:pic>
      <p:sp>
        <p:nvSpPr>
          <p:cNvPr id="6" name="TextBox 5"/>
          <p:cNvSpPr txBox="1">
            <a:spLocks noChangeArrowheads="1"/>
          </p:cNvSpPr>
          <p:nvPr/>
        </p:nvSpPr>
        <p:spPr bwMode="auto">
          <a:xfrm rot="-772443">
            <a:off x="2555875" y="5084763"/>
            <a:ext cx="1879600" cy="519112"/>
          </a:xfrm>
          <a:prstGeom prst="rect">
            <a:avLst/>
          </a:prstGeom>
          <a:noFill/>
          <a:ln w="9525">
            <a:noFill/>
            <a:miter lim="800000"/>
            <a:headEnd/>
            <a:tailEnd/>
          </a:ln>
        </p:spPr>
        <p:txBody>
          <a:bodyPr>
            <a:spAutoFit/>
          </a:bodyPr>
          <a:lstStyle/>
          <a:p>
            <a:pPr algn="ctr"/>
            <a:r>
              <a:rPr lang="zh-CN" altLang="en-US" sz="2800" dirty="0">
                <a:latin typeface="黑体" pitchFamily="2" charset="-122"/>
                <a:ea typeface="黑体" pitchFamily="2" charset="-122"/>
              </a:rPr>
              <a:t>高中数学</a:t>
            </a:r>
          </a:p>
        </p:txBody>
      </p:sp>
      <p:sp>
        <p:nvSpPr>
          <p:cNvPr id="7" name="TextBox 6"/>
          <p:cNvSpPr txBox="1">
            <a:spLocks noChangeArrowheads="1"/>
          </p:cNvSpPr>
          <p:nvPr/>
        </p:nvSpPr>
        <p:spPr bwMode="auto">
          <a:xfrm rot="-654310">
            <a:off x="2051050" y="5734050"/>
            <a:ext cx="3989388" cy="457200"/>
          </a:xfrm>
          <a:prstGeom prst="rect">
            <a:avLst/>
          </a:prstGeom>
          <a:noFill/>
          <a:ln w="9525">
            <a:noFill/>
            <a:miter lim="800000"/>
            <a:headEnd/>
            <a:tailEnd/>
          </a:ln>
        </p:spPr>
        <p:txBody>
          <a:bodyPr>
            <a:spAutoFit/>
          </a:bodyPr>
          <a:lstStyle/>
          <a:p>
            <a:pPr algn="ctr"/>
            <a:r>
              <a:rPr lang="zh-CN" altLang="en-US" dirty="0" smtClean="0">
                <a:latin typeface="黑体" pitchFamily="2" charset="-122"/>
                <a:ea typeface="黑体" pitchFamily="2" charset="-122"/>
              </a:rPr>
              <a:t>选修</a:t>
            </a:r>
            <a:r>
              <a:rPr lang="en-US" altLang="zh-CN" dirty="0" smtClean="0">
                <a:latin typeface="黑体" pitchFamily="2" charset="-122"/>
                <a:ea typeface="黑体" pitchFamily="2" charset="-122"/>
              </a:rPr>
              <a:t>2-1  </a:t>
            </a:r>
            <a:r>
              <a:rPr lang="zh-CN" altLang="en-US" dirty="0" smtClean="0">
                <a:latin typeface="黑体" pitchFamily="2" charset="-122"/>
                <a:ea typeface="黑体" pitchFamily="2" charset="-122"/>
              </a:rPr>
              <a:t>新</a:t>
            </a:r>
            <a:r>
              <a:rPr lang="zh-CN" altLang="en-US" dirty="0">
                <a:latin typeface="黑体" pitchFamily="2" charset="-122"/>
                <a:ea typeface="黑体" pitchFamily="2" charset="-122"/>
              </a:rPr>
              <a:t>课标（</a:t>
            </a:r>
            <a:r>
              <a:rPr lang="en-US" altLang="zh-CN" dirty="0">
                <a:latin typeface="黑体" pitchFamily="2" charset="-122"/>
                <a:ea typeface="黑体" pitchFamily="2" charset="-122"/>
              </a:rPr>
              <a:t>RJA</a:t>
            </a:r>
            <a:r>
              <a:rPr lang="zh-CN" altLang="en-US" dirty="0">
                <a:latin typeface="黑体" pitchFamily="2" charset="-122"/>
                <a:ea typeface="黑体" pitchFamily="2" charset="-122"/>
              </a:rPr>
              <a:t>）</a:t>
            </a: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solidFill>
                  <a:srgbClr val="003399"/>
                </a:solidFill>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a:t>
            </a:r>
            <a:r>
              <a:rPr lang="en-US" altLang="zh-CN" sz="2600" dirty="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教学建议</a:t>
            </a:r>
          </a:p>
        </p:txBody>
      </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pPr>
              <a:lnSpc>
                <a:spcPts val="3500"/>
              </a:lnSpc>
            </a:pPr>
            <a:r>
              <a:rPr lang="zh-CN" altLang="en-US" dirty="0">
                <a:solidFill>
                  <a:srgbClr val="000000"/>
                </a:solidFill>
                <a:cs typeface="Times New Roman" pitchFamily="18" charset="0"/>
              </a:rPr>
              <a:t>　　</a:t>
            </a:r>
            <a:r>
              <a:rPr lang="zh-CN" altLang="en-US" b="0" dirty="0" smtClean="0"/>
              <a:t>引入空间向量的概念、表示时可以类比平面向量的概念和表示，通过对两个向量的比较让学生明确向量研究向量仅限于是否相等，不能比较大小，向量的长度可以比较大小，但方向无法比较大小，故向量不能比较大小．</a:t>
            </a:r>
          </a:p>
          <a:p>
            <a:pPr>
              <a:lnSpc>
                <a:spcPts val="3500"/>
              </a:lnSpc>
            </a:pPr>
            <a:r>
              <a:rPr lang="zh-CN" altLang="en-US" b="0" dirty="0" smtClean="0"/>
              <a:t>    空间向量加法、减法运算的意义与运算律与平面向量类似．共面向量的教学可以与共线向量对比，明确三个向量共面的性质．教学时结合图形加强直观说理，结合式与图之间的互相转换加深理解</a:t>
            </a:r>
            <a:r>
              <a:rPr lang="en-US" b="0" dirty="0" smtClean="0"/>
              <a:t>.</a:t>
            </a:r>
            <a:endParaRPr lang="zh-CN" altLang="en-US" b="0" dirty="0">
              <a:solidFill>
                <a:srgbClr val="000000"/>
              </a:solidFill>
              <a:cs typeface="Times New Roman" pitchFamily="18" charset="0"/>
            </a:endParaRPr>
          </a:p>
        </p:txBody>
      </p:sp>
      <p:grpSp>
        <p:nvGrpSpPr>
          <p:cNvPr id="2" name="Group 4"/>
          <p:cNvGrpSpPr>
            <a:grpSpLocks/>
          </p:cNvGrpSpPr>
          <p:nvPr/>
        </p:nvGrpSpPr>
        <p:grpSpPr bwMode="auto">
          <a:xfrm>
            <a:off x="322263" y="1317625"/>
            <a:ext cx="2305050" cy="527050"/>
            <a:chOff x="203" y="830"/>
            <a:chExt cx="1452" cy="332"/>
          </a:xfrm>
        </p:grpSpPr>
        <p:pic>
          <p:nvPicPr>
            <p:cNvPr id="50182"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50183"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教学建议</a:t>
              </a:r>
            </a:p>
          </p:txBody>
        </p:sp>
      </p:grpSp>
      <p:pic>
        <p:nvPicPr>
          <p:cNvPr id="50181"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4082"/>
                                        </p:tgtEl>
                                        <p:attrNameLst>
                                          <p:attrName>style.visibility</p:attrName>
                                        </p:attrNameLst>
                                      </p:cBhvr>
                                      <p:to>
                                        <p:strVal val="visible"/>
                                      </p:to>
                                    </p:set>
                                    <p:anim calcmode="lin" valueType="num">
                                      <p:cBhvr additive="base">
                                        <p:cTn id="7" dur="500" fill="hold"/>
                                        <p:tgtEl>
                                          <p:spTgt spid="814082"/>
                                        </p:tgtEl>
                                        <p:attrNameLst>
                                          <p:attrName>ppt_x</p:attrName>
                                        </p:attrNameLst>
                                      </p:cBhvr>
                                      <p:tavLst>
                                        <p:tav tm="0">
                                          <p:val>
                                            <p:strVal val="#ppt_x"/>
                                          </p:val>
                                        </p:tav>
                                        <p:tav tm="100000">
                                          <p:val>
                                            <p:strVal val="#ppt_x"/>
                                          </p:val>
                                        </p:tav>
                                      </p:tavLst>
                                    </p:anim>
                                    <p:anim calcmode="lin" valueType="num">
                                      <p:cBhvr additive="base">
                                        <p:cTn id="8" dur="500" fill="hold"/>
                                        <p:tgtEl>
                                          <p:spTgt spid="81408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4082" grpId="0"/>
      <p:bldP spid="47924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3.1.4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3" name="Object 15"/>
          <p:cNvGraphicFramePr>
            <a:graphicFrameLocks noChangeAspect="1"/>
          </p:cNvGraphicFramePr>
          <p:nvPr/>
        </p:nvGraphicFramePr>
        <p:xfrm>
          <a:off x="285750" y="1924050"/>
          <a:ext cx="8158163" cy="5973763"/>
        </p:xfrm>
        <a:graphic>
          <a:graphicData uri="http://schemas.openxmlformats.org/presentationml/2006/ole">
            <p:oleObj spid="_x0000_s244738" name="Document" r:id="rId5" imgW="8502899" imgH="6223111"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3.1.4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3" name="Object 15"/>
          <p:cNvGraphicFramePr>
            <a:graphicFrameLocks noChangeAspect="1"/>
          </p:cNvGraphicFramePr>
          <p:nvPr/>
        </p:nvGraphicFramePr>
        <p:xfrm>
          <a:off x="357158" y="1142984"/>
          <a:ext cx="8158163" cy="6815138"/>
        </p:xfrm>
        <a:graphic>
          <a:graphicData uri="http://schemas.openxmlformats.org/presentationml/2006/ole">
            <p:oleObj spid="_x0000_s245762" name="Document" r:id="rId4" imgW="8502899" imgH="7112332"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0249"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0250"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考点类析</a:t>
              </a: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.4</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0245"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pSp>
        <p:nvGrpSpPr>
          <p:cNvPr id="14" name="组合 13"/>
          <p:cNvGrpSpPr/>
          <p:nvPr/>
        </p:nvGrpSpPr>
        <p:grpSpPr>
          <a:xfrm>
            <a:off x="285720" y="1928802"/>
            <a:ext cx="8456613" cy="695325"/>
            <a:chOff x="285720" y="1928802"/>
            <a:chExt cx="8456613" cy="695325"/>
          </a:xfrm>
        </p:grpSpPr>
        <p:sp>
          <p:nvSpPr>
            <p:cNvPr id="10247" name="Text Box 12"/>
            <p:cNvSpPr txBox="1">
              <a:spLocks noChangeArrowheads="1"/>
            </p:cNvSpPr>
            <p:nvPr/>
          </p:nvSpPr>
          <p:spPr bwMode="auto">
            <a:xfrm>
              <a:off x="285720" y="1928802"/>
              <a:ext cx="8456613" cy="695325"/>
            </a:xfrm>
            <a:prstGeom prst="rect">
              <a:avLst/>
            </a:prstGeom>
            <a:noFill/>
            <a:ln w="9525" algn="ctr">
              <a:noFill/>
              <a:miter lim="800000"/>
              <a:headEnd/>
              <a:tailEnd/>
            </a:ln>
          </p:spPr>
          <p:txBody>
            <a:bodyPr/>
            <a:lstStyle/>
            <a:p>
              <a:pPr>
                <a:lnSpc>
                  <a:spcPct val="122000"/>
                </a:lnSpc>
              </a:pPr>
              <a:r>
                <a:rPr lang="zh-CN" altLang="en-US" dirty="0">
                  <a:latin typeface="黑体" pitchFamily="2" charset="-122"/>
                  <a:ea typeface="黑体" pitchFamily="2" charset="-122"/>
                </a:rPr>
                <a:t> ►　</a:t>
              </a:r>
              <a:r>
                <a:rPr lang="zh-CN" altLang="en-US" b="0" dirty="0">
                  <a:solidFill>
                    <a:srgbClr val="000000"/>
                  </a:solidFill>
                  <a:latin typeface="黑体" pitchFamily="2" charset="-122"/>
                  <a:ea typeface="黑体" pitchFamily="2" charset="-122"/>
                  <a:cs typeface="Times New Roman" pitchFamily="18" charset="0"/>
                </a:rPr>
                <a:t>考点一　</a:t>
              </a:r>
              <a:r>
                <a:rPr lang="zh-CN" altLang="en-US" b="0" dirty="0" smtClean="0">
                  <a:solidFill>
                    <a:srgbClr val="000000"/>
                  </a:solidFill>
                  <a:latin typeface="黑体" pitchFamily="2" charset="-122"/>
                  <a:ea typeface="黑体" pitchFamily="2" charset="-122"/>
                  <a:cs typeface="Times New Roman" pitchFamily="18" charset="0"/>
                </a:rPr>
                <a:t>基底的判断</a:t>
              </a:r>
              <a:endParaRPr lang="zh-CN" altLang="en-US" b="0" dirty="0">
                <a:solidFill>
                  <a:srgbClr val="000000"/>
                </a:solidFill>
                <a:latin typeface="黑体" pitchFamily="2" charset="-122"/>
                <a:ea typeface="黑体" pitchFamily="2" charset="-122"/>
                <a:cs typeface="Times New Roman" pitchFamily="18" charset="0"/>
              </a:endParaRPr>
            </a:p>
          </p:txBody>
        </p:sp>
        <p:pic>
          <p:nvPicPr>
            <p:cNvPr id="13" name="Picture 47"/>
            <p:cNvPicPr>
              <a:picLocks noChangeAspect="1" noChangeArrowheads="1"/>
            </p:cNvPicPr>
            <p:nvPr/>
          </p:nvPicPr>
          <p:blipFill>
            <a:blip r:embed="rId5"/>
            <a:srcRect/>
            <a:stretch>
              <a:fillRect/>
            </a:stretch>
          </p:blipFill>
          <p:spPr bwMode="auto">
            <a:xfrm>
              <a:off x="4286248" y="2071678"/>
              <a:ext cx="1143007" cy="294470"/>
            </a:xfrm>
            <a:prstGeom prst="rect">
              <a:avLst/>
            </a:prstGeom>
            <a:noFill/>
            <a:ln w="9525" algn="ctr">
              <a:noFill/>
              <a:miter lim="800000"/>
              <a:headEnd/>
              <a:tailEnd/>
            </a:ln>
          </p:spPr>
        </p:pic>
      </p:grpSp>
      <p:graphicFrame>
        <p:nvGraphicFramePr>
          <p:cNvPr id="153605" name="Object 47"/>
          <p:cNvGraphicFramePr>
            <a:graphicFrameLocks noChangeAspect="1"/>
          </p:cNvGraphicFramePr>
          <p:nvPr>
            <p:ph/>
          </p:nvPr>
        </p:nvGraphicFramePr>
        <p:xfrm>
          <a:off x="285720" y="2285992"/>
          <a:ext cx="7897699" cy="3765550"/>
        </p:xfrm>
        <a:graphic>
          <a:graphicData uri="http://schemas.openxmlformats.org/presentationml/2006/ole">
            <p:oleObj spid="_x0000_s153605" name="Document" r:id="rId6" imgW="7934839" imgH="3782972" progId="Word.Document.8">
              <p:embed/>
            </p:oleObj>
          </a:graphicData>
        </a:graphic>
      </p:graphicFrame>
      <p:graphicFrame>
        <p:nvGraphicFramePr>
          <p:cNvPr id="153606" name="Object 47"/>
          <p:cNvGraphicFramePr>
            <a:graphicFrameLocks noChangeAspect="1"/>
          </p:cNvGraphicFramePr>
          <p:nvPr/>
        </p:nvGraphicFramePr>
        <p:xfrm>
          <a:off x="333596" y="3559813"/>
          <a:ext cx="7908925" cy="3765550"/>
        </p:xfrm>
        <a:graphic>
          <a:graphicData uri="http://schemas.openxmlformats.org/presentationml/2006/ole">
            <p:oleObj spid="_x0000_s153606" name="Document" r:id="rId7" imgW="7934839" imgH="3782972" progId="Word.Document.8">
              <p:embed/>
            </p:oleObj>
          </a:graphicData>
        </a:graphic>
      </p:graphicFrame>
      <p:graphicFrame>
        <p:nvGraphicFramePr>
          <p:cNvPr id="153607" name="Object 15"/>
          <p:cNvGraphicFramePr>
            <a:graphicFrameLocks noChangeAspect="1"/>
          </p:cNvGraphicFramePr>
          <p:nvPr/>
        </p:nvGraphicFramePr>
        <p:xfrm>
          <a:off x="181853" y="2736662"/>
          <a:ext cx="8407400" cy="4192588"/>
        </p:xfrm>
        <a:graphic>
          <a:graphicData uri="http://schemas.openxmlformats.org/presentationml/2006/ole">
            <p:oleObj spid="_x0000_s153607" name="Document" r:id="rId8" imgW="8432342" imgH="4207062" progId="Word.Document.8">
              <p:embed/>
            </p:oleObj>
          </a:graphicData>
        </a:graphic>
      </p:graphicFrame>
      <p:graphicFrame>
        <p:nvGraphicFramePr>
          <p:cNvPr id="153608" name="Object 15"/>
          <p:cNvGraphicFramePr>
            <a:graphicFrameLocks noChangeAspect="1"/>
          </p:cNvGraphicFramePr>
          <p:nvPr/>
        </p:nvGraphicFramePr>
        <p:xfrm>
          <a:off x="166782" y="4095316"/>
          <a:ext cx="8407400" cy="4192587"/>
        </p:xfrm>
        <a:graphic>
          <a:graphicData uri="http://schemas.openxmlformats.org/presentationml/2006/ole">
            <p:oleObj spid="_x0000_s153608" name="Document" r:id="rId9" imgW="8432342" imgH="4207062" progId="Word.Document.8">
              <p:embed/>
            </p:oleObj>
          </a:graphicData>
        </a:graphic>
      </p:graphicFrame>
      <p:graphicFrame>
        <p:nvGraphicFramePr>
          <p:cNvPr id="153609" name="Object 47"/>
          <p:cNvGraphicFramePr>
            <a:graphicFrameLocks noChangeAspect="1"/>
          </p:cNvGraphicFramePr>
          <p:nvPr/>
        </p:nvGraphicFramePr>
        <p:xfrm>
          <a:off x="321721" y="4975225"/>
          <a:ext cx="7908925" cy="3765550"/>
        </p:xfrm>
        <a:graphic>
          <a:graphicData uri="http://schemas.openxmlformats.org/presentationml/2006/ole">
            <p:oleObj spid="_x0000_s153609" name="Document" r:id="rId10" imgW="7934839" imgH="3782972" progId="Word.Document.8">
              <p:embed/>
            </p:oleObj>
          </a:graphicData>
        </a:graphic>
      </p:graphicFrame>
      <p:graphicFrame>
        <p:nvGraphicFramePr>
          <p:cNvPr id="153610" name="Object 15"/>
          <p:cNvGraphicFramePr>
            <a:graphicFrameLocks noChangeAspect="1"/>
          </p:cNvGraphicFramePr>
          <p:nvPr/>
        </p:nvGraphicFramePr>
        <p:xfrm>
          <a:off x="167534" y="5500702"/>
          <a:ext cx="8408987" cy="4192588"/>
        </p:xfrm>
        <a:graphic>
          <a:graphicData uri="http://schemas.openxmlformats.org/presentationml/2006/ole">
            <p:oleObj spid="_x0000_s153610" name="Document" r:id="rId11" imgW="8432342" imgH="4207062"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checkerboard(across)">
                                      <p:cBhvr>
                                        <p:cTn id="17" dur="500"/>
                                        <p:tgtEl>
                                          <p:spTgt spid="14"/>
                                        </p:tgtEl>
                                      </p:cBhvr>
                                    </p:animEffect>
                                  </p:childTnLst>
                                </p:cTn>
                              </p:par>
                            </p:childTnLst>
                          </p:cTn>
                        </p:par>
                        <p:par>
                          <p:cTn id="18" fill="hold">
                            <p:stCondLst>
                              <p:cond delay="500"/>
                            </p:stCondLst>
                            <p:childTnLst>
                              <p:par>
                                <p:cTn id="19" presetID="5" presetClass="entr" presetSubtype="10" fill="hold" nodeType="afterEffect">
                                  <p:stCondLst>
                                    <p:cond delay="0"/>
                                  </p:stCondLst>
                                  <p:childTnLst>
                                    <p:set>
                                      <p:cBhvr>
                                        <p:cTn id="20" dur="1" fill="hold">
                                          <p:stCondLst>
                                            <p:cond delay="0"/>
                                          </p:stCondLst>
                                        </p:cTn>
                                        <p:tgtEl>
                                          <p:spTgt spid="153605"/>
                                        </p:tgtEl>
                                        <p:attrNameLst>
                                          <p:attrName>style.visibility</p:attrName>
                                        </p:attrNameLst>
                                      </p:cBhvr>
                                      <p:to>
                                        <p:strVal val="visible"/>
                                      </p:to>
                                    </p:set>
                                    <p:animEffect transition="in" filter="checkerboard(across)">
                                      <p:cBhvr>
                                        <p:cTn id="21" dur="500"/>
                                        <p:tgtEl>
                                          <p:spTgt spid="153605"/>
                                        </p:tgtEl>
                                      </p:cBhvr>
                                    </p:animEffect>
                                  </p:childTnLst>
                                </p:cTn>
                              </p:par>
                            </p:childTnLst>
                          </p:cTn>
                        </p:par>
                        <p:par>
                          <p:cTn id="22" fill="hold">
                            <p:stCondLst>
                              <p:cond delay="1000"/>
                            </p:stCondLst>
                            <p:childTnLst>
                              <p:par>
                                <p:cTn id="23" presetID="5" presetClass="entr" presetSubtype="10" fill="hold" nodeType="afterEffect">
                                  <p:stCondLst>
                                    <p:cond delay="0"/>
                                  </p:stCondLst>
                                  <p:childTnLst>
                                    <p:set>
                                      <p:cBhvr>
                                        <p:cTn id="24" dur="1" fill="hold">
                                          <p:stCondLst>
                                            <p:cond delay="0"/>
                                          </p:stCondLst>
                                        </p:cTn>
                                        <p:tgtEl>
                                          <p:spTgt spid="153606"/>
                                        </p:tgtEl>
                                        <p:attrNameLst>
                                          <p:attrName>style.visibility</p:attrName>
                                        </p:attrNameLst>
                                      </p:cBhvr>
                                      <p:to>
                                        <p:strVal val="visible"/>
                                      </p:to>
                                    </p:set>
                                    <p:animEffect transition="in" filter="checkerboard(across)">
                                      <p:cBhvr>
                                        <p:cTn id="25" dur="500"/>
                                        <p:tgtEl>
                                          <p:spTgt spid="153606"/>
                                        </p:tgtEl>
                                      </p:cBhvr>
                                    </p:animEffect>
                                  </p:childTnLst>
                                </p:cTn>
                              </p:par>
                            </p:childTnLst>
                          </p:cTn>
                        </p:par>
                        <p:par>
                          <p:cTn id="26" fill="hold">
                            <p:stCondLst>
                              <p:cond delay="1500"/>
                            </p:stCondLst>
                            <p:childTnLst>
                              <p:par>
                                <p:cTn id="27" presetID="5" presetClass="entr" presetSubtype="10" fill="hold" nodeType="afterEffect">
                                  <p:stCondLst>
                                    <p:cond delay="0"/>
                                  </p:stCondLst>
                                  <p:childTnLst>
                                    <p:set>
                                      <p:cBhvr>
                                        <p:cTn id="28" dur="1" fill="hold">
                                          <p:stCondLst>
                                            <p:cond delay="0"/>
                                          </p:stCondLst>
                                        </p:cTn>
                                        <p:tgtEl>
                                          <p:spTgt spid="153609"/>
                                        </p:tgtEl>
                                        <p:attrNameLst>
                                          <p:attrName>style.visibility</p:attrName>
                                        </p:attrNameLst>
                                      </p:cBhvr>
                                      <p:to>
                                        <p:strVal val="visible"/>
                                      </p:to>
                                    </p:set>
                                    <p:animEffect transition="in" filter="checkerboard(across)">
                                      <p:cBhvr>
                                        <p:cTn id="29" dur="500"/>
                                        <p:tgtEl>
                                          <p:spTgt spid="15360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53607"/>
                                        </p:tgtEl>
                                        <p:attrNameLst>
                                          <p:attrName>style.visibility</p:attrName>
                                        </p:attrNameLst>
                                      </p:cBhvr>
                                      <p:to>
                                        <p:strVal val="visible"/>
                                      </p:to>
                                    </p:set>
                                    <p:anim calcmode="lin" valueType="num">
                                      <p:cBhvr additive="base">
                                        <p:cTn id="34" dur="500" fill="hold"/>
                                        <p:tgtEl>
                                          <p:spTgt spid="153607"/>
                                        </p:tgtEl>
                                        <p:attrNameLst>
                                          <p:attrName>ppt_x</p:attrName>
                                        </p:attrNameLst>
                                      </p:cBhvr>
                                      <p:tavLst>
                                        <p:tav tm="0">
                                          <p:val>
                                            <p:strVal val="#ppt_x"/>
                                          </p:val>
                                        </p:tav>
                                        <p:tav tm="100000">
                                          <p:val>
                                            <p:strVal val="#ppt_x"/>
                                          </p:val>
                                        </p:tav>
                                      </p:tavLst>
                                    </p:anim>
                                    <p:anim calcmode="lin" valueType="num">
                                      <p:cBhvr additive="base">
                                        <p:cTn id="35" dur="500" fill="hold"/>
                                        <p:tgtEl>
                                          <p:spTgt spid="153607"/>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53608"/>
                                        </p:tgtEl>
                                        <p:attrNameLst>
                                          <p:attrName>style.visibility</p:attrName>
                                        </p:attrNameLst>
                                      </p:cBhvr>
                                      <p:to>
                                        <p:strVal val="visible"/>
                                      </p:to>
                                    </p:set>
                                    <p:anim calcmode="lin" valueType="num">
                                      <p:cBhvr additive="base">
                                        <p:cTn id="40" dur="500" fill="hold"/>
                                        <p:tgtEl>
                                          <p:spTgt spid="153608"/>
                                        </p:tgtEl>
                                        <p:attrNameLst>
                                          <p:attrName>ppt_x</p:attrName>
                                        </p:attrNameLst>
                                      </p:cBhvr>
                                      <p:tavLst>
                                        <p:tav tm="0">
                                          <p:val>
                                            <p:strVal val="#ppt_x"/>
                                          </p:val>
                                        </p:tav>
                                        <p:tav tm="100000">
                                          <p:val>
                                            <p:strVal val="#ppt_x"/>
                                          </p:val>
                                        </p:tav>
                                      </p:tavLst>
                                    </p:anim>
                                    <p:anim calcmode="lin" valueType="num">
                                      <p:cBhvr additive="base">
                                        <p:cTn id="41" dur="500" fill="hold"/>
                                        <p:tgtEl>
                                          <p:spTgt spid="153608"/>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53610"/>
                                        </p:tgtEl>
                                        <p:attrNameLst>
                                          <p:attrName>style.visibility</p:attrName>
                                        </p:attrNameLst>
                                      </p:cBhvr>
                                      <p:to>
                                        <p:strVal val="visible"/>
                                      </p:to>
                                    </p:set>
                                    <p:anim calcmode="lin" valueType="num">
                                      <p:cBhvr additive="base">
                                        <p:cTn id="46" dur="500" fill="hold"/>
                                        <p:tgtEl>
                                          <p:spTgt spid="153610"/>
                                        </p:tgtEl>
                                        <p:attrNameLst>
                                          <p:attrName>ppt_x</p:attrName>
                                        </p:attrNameLst>
                                      </p:cBhvr>
                                      <p:tavLst>
                                        <p:tav tm="0">
                                          <p:val>
                                            <p:strVal val="#ppt_x"/>
                                          </p:val>
                                        </p:tav>
                                        <p:tav tm="100000">
                                          <p:val>
                                            <p:strVal val="#ppt_x"/>
                                          </p:val>
                                        </p:tav>
                                      </p:tavLst>
                                    </p:anim>
                                    <p:anim calcmode="lin" valueType="num">
                                      <p:cBhvr additive="base">
                                        <p:cTn id="47" dur="500" fill="hold"/>
                                        <p:tgtEl>
                                          <p:spTgt spid="1536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.4</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6" name="Object 15"/>
          <p:cNvGraphicFramePr>
            <a:graphicFrameLocks noChangeAspect="1"/>
          </p:cNvGraphicFramePr>
          <p:nvPr/>
        </p:nvGraphicFramePr>
        <p:xfrm>
          <a:off x="500034" y="1571612"/>
          <a:ext cx="8932863" cy="3544887"/>
        </p:xfrm>
        <a:graphic>
          <a:graphicData uri="http://schemas.openxmlformats.org/presentationml/2006/ole">
            <p:oleObj spid="_x0000_s169990" name="Document" r:id="rId4" imgW="8502899" imgH="3540326" progId="Word.Document.8">
              <p:embed/>
            </p:oleObj>
          </a:graphicData>
        </a:graphic>
      </p:graphicFrame>
      <p:graphicFrame>
        <p:nvGraphicFramePr>
          <p:cNvPr id="169991" name="Object 15"/>
          <p:cNvGraphicFramePr>
            <a:graphicFrameLocks noChangeAspect="1"/>
          </p:cNvGraphicFramePr>
          <p:nvPr/>
        </p:nvGraphicFramePr>
        <p:xfrm>
          <a:off x="500034" y="4000504"/>
          <a:ext cx="8407400" cy="4192588"/>
        </p:xfrm>
        <a:graphic>
          <a:graphicData uri="http://schemas.openxmlformats.org/presentationml/2006/ole">
            <p:oleObj spid="_x0000_s169991" name="Document" r:id="rId5" imgW="8432342" imgH="4207062" progId="Word.Document.8">
              <p:embed/>
            </p:oleObj>
          </a:graphicData>
        </a:graphic>
      </p:graphicFrame>
      <p:graphicFrame>
        <p:nvGraphicFramePr>
          <p:cNvPr id="169992" name="Object 6"/>
          <p:cNvGraphicFramePr>
            <a:graphicFrameLocks noChangeAspect="1"/>
          </p:cNvGraphicFramePr>
          <p:nvPr/>
        </p:nvGraphicFramePr>
        <p:xfrm>
          <a:off x="285720" y="4643446"/>
          <a:ext cx="7991475" cy="3752850"/>
        </p:xfrm>
        <a:graphic>
          <a:graphicData uri="http://schemas.openxmlformats.org/presentationml/2006/ole">
            <p:oleObj spid="_x0000_s169992" name="Document" r:id="rId6" imgW="8436302" imgH="396261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9991"/>
                                        </p:tgtEl>
                                        <p:attrNameLst>
                                          <p:attrName>style.visibility</p:attrName>
                                        </p:attrNameLst>
                                      </p:cBhvr>
                                      <p:to>
                                        <p:strVal val="visible"/>
                                      </p:to>
                                    </p:set>
                                    <p:anim calcmode="lin" valueType="num">
                                      <p:cBhvr additive="base">
                                        <p:cTn id="7" dur="500" fill="hold"/>
                                        <p:tgtEl>
                                          <p:spTgt spid="169991"/>
                                        </p:tgtEl>
                                        <p:attrNameLst>
                                          <p:attrName>ppt_x</p:attrName>
                                        </p:attrNameLst>
                                      </p:cBhvr>
                                      <p:tavLst>
                                        <p:tav tm="0">
                                          <p:val>
                                            <p:strVal val="#ppt_x"/>
                                          </p:val>
                                        </p:tav>
                                        <p:tav tm="100000">
                                          <p:val>
                                            <p:strVal val="#ppt_x"/>
                                          </p:val>
                                        </p:tav>
                                      </p:tavLst>
                                    </p:anim>
                                    <p:anim calcmode="lin" valueType="num">
                                      <p:cBhvr additive="base">
                                        <p:cTn id="8" dur="500" fill="hold"/>
                                        <p:tgtEl>
                                          <p:spTgt spid="1699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169992"/>
                                        </p:tgtEl>
                                        <p:attrNameLst>
                                          <p:attrName>style.visibility</p:attrName>
                                        </p:attrNameLst>
                                      </p:cBhvr>
                                      <p:to>
                                        <p:strVal val="visible"/>
                                      </p:to>
                                    </p:set>
                                    <p:animEffect transition="in" filter="checkerboard(across)">
                                      <p:cBhvr>
                                        <p:cTn id="13" dur="500"/>
                                        <p:tgtEl>
                                          <p:spTgt spid="1699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1266" name="Object 15"/>
          <p:cNvGraphicFramePr>
            <a:graphicFrameLocks noChangeAspect="1"/>
          </p:cNvGraphicFramePr>
          <p:nvPr>
            <p:ph/>
          </p:nvPr>
        </p:nvGraphicFramePr>
        <p:xfrm>
          <a:off x="293688" y="1709738"/>
          <a:ext cx="8389937" cy="4725987"/>
        </p:xfrm>
        <a:graphic>
          <a:graphicData uri="http://schemas.openxmlformats.org/presentationml/2006/ole">
            <p:oleObj spid="_x0000_s171010" name="Document" r:id="rId4" imgW="8432342" imgH="4749955" progId="Word.Document.8">
              <p:embed/>
            </p:oleObj>
          </a:graphicData>
        </a:graphic>
      </p:graphicFrame>
      <p:sp>
        <p:nvSpPr>
          <p:cNvPr id="11268"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.4</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.4</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pSp>
        <p:nvGrpSpPr>
          <p:cNvPr id="2" name="组合 10"/>
          <p:cNvGrpSpPr/>
          <p:nvPr/>
        </p:nvGrpSpPr>
        <p:grpSpPr>
          <a:xfrm>
            <a:off x="323850" y="1341438"/>
            <a:ext cx="8456613" cy="720725"/>
            <a:chOff x="323850" y="1341438"/>
            <a:chExt cx="8456613" cy="720725"/>
          </a:xfrm>
        </p:grpSpPr>
        <p:sp>
          <p:nvSpPr>
            <p:cNvPr id="14346" name="Text Box 6"/>
            <p:cNvSpPr txBox="1">
              <a:spLocks noChangeArrowheads="1"/>
            </p:cNvSpPr>
            <p:nvPr/>
          </p:nvSpPr>
          <p:spPr bwMode="auto">
            <a:xfrm>
              <a:off x="323850" y="1341438"/>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a:latin typeface="黑体" pitchFamily="2" charset="-122"/>
                  <a:ea typeface="黑体" pitchFamily="2" charset="-122"/>
                </a:rPr>
                <a:t>考点二　</a:t>
              </a:r>
              <a:r>
                <a:rPr lang="zh-CN" altLang="en-US" b="0" dirty="0" smtClean="0">
                  <a:latin typeface="黑体" pitchFamily="2" charset="-122"/>
                  <a:ea typeface="黑体" pitchFamily="2" charset="-122"/>
                </a:rPr>
                <a:t>空间向量基本定理的应用</a:t>
              </a:r>
            </a:p>
            <a:p>
              <a:pPr>
                <a:lnSpc>
                  <a:spcPts val="3500"/>
                </a:lnSpc>
              </a:pPr>
              <a:endParaRPr lang="zh-CN" altLang="en-US" dirty="0">
                <a:latin typeface="黑体" pitchFamily="2" charset="-122"/>
                <a:ea typeface="黑体" pitchFamily="2" charset="-122"/>
              </a:endParaRPr>
            </a:p>
          </p:txBody>
        </p:sp>
        <p:pic>
          <p:nvPicPr>
            <p:cNvPr id="10" name="Picture 4" descr="C:\Users\cmt\AppData\Roaming\Tencent\Users\1211397053\QQ\WinTemp\RichOle\TYKYIXBJL)L6VK8~T34UCXF.png"/>
            <p:cNvPicPr>
              <a:picLocks noChangeAspect="1" noChangeArrowheads="1"/>
            </p:cNvPicPr>
            <p:nvPr/>
          </p:nvPicPr>
          <p:blipFill>
            <a:blip r:embed="rId4"/>
            <a:srcRect/>
            <a:stretch>
              <a:fillRect/>
            </a:stretch>
          </p:blipFill>
          <p:spPr bwMode="auto">
            <a:xfrm>
              <a:off x="5857884" y="1500174"/>
              <a:ext cx="1143008" cy="234658"/>
            </a:xfrm>
            <a:prstGeom prst="rect">
              <a:avLst/>
            </a:prstGeom>
            <a:noFill/>
          </p:spPr>
        </p:pic>
      </p:grpSp>
      <p:graphicFrame>
        <p:nvGraphicFramePr>
          <p:cNvPr id="487439" name="Object 15"/>
          <p:cNvGraphicFramePr>
            <a:graphicFrameLocks/>
          </p:cNvGraphicFramePr>
          <p:nvPr/>
        </p:nvGraphicFramePr>
        <p:xfrm>
          <a:off x="282605" y="1852613"/>
          <a:ext cx="8504237" cy="4448175"/>
        </p:xfrm>
        <a:graphic>
          <a:graphicData uri="http://schemas.openxmlformats.org/presentationml/2006/ole">
            <p:oleObj spid="_x0000_s154626" name="Document" r:id="rId5" imgW="8502899" imgH="4445028"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487439"/>
                                        </p:tgtEl>
                                        <p:attrNameLst>
                                          <p:attrName>style.visibility</p:attrName>
                                        </p:attrNameLst>
                                      </p:cBhvr>
                                      <p:to>
                                        <p:strVal val="visible"/>
                                      </p:to>
                                    </p:set>
                                    <p:animEffect transition="in" filter="checkerboard(across)">
                                      <p:cBhvr>
                                        <p:cTn id="7"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1266" name="Object 15"/>
          <p:cNvGraphicFramePr>
            <a:graphicFrameLocks noChangeAspect="1"/>
          </p:cNvGraphicFramePr>
          <p:nvPr>
            <p:ph/>
          </p:nvPr>
        </p:nvGraphicFramePr>
        <p:xfrm>
          <a:off x="285720" y="1714488"/>
          <a:ext cx="8407400" cy="4192587"/>
        </p:xfrm>
        <a:graphic>
          <a:graphicData uri="http://schemas.openxmlformats.org/presentationml/2006/ole">
            <p:oleObj spid="_x0000_s155650" name="Document" r:id="rId4" imgW="8432342" imgH="4207062" progId="Word.Document.8">
              <p:embed/>
            </p:oleObj>
          </a:graphicData>
        </a:graphic>
      </p:graphicFrame>
      <p:sp>
        <p:nvSpPr>
          <p:cNvPr id="11268"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.4</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.4</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pSp>
        <p:nvGrpSpPr>
          <p:cNvPr id="16" name="组合 15"/>
          <p:cNvGrpSpPr/>
          <p:nvPr/>
        </p:nvGrpSpPr>
        <p:grpSpPr>
          <a:xfrm>
            <a:off x="323850" y="1341438"/>
            <a:ext cx="8456613" cy="720725"/>
            <a:chOff x="323850" y="1341438"/>
            <a:chExt cx="8456613" cy="720725"/>
          </a:xfrm>
        </p:grpSpPr>
        <p:sp>
          <p:nvSpPr>
            <p:cNvPr id="14346" name="Text Box 6"/>
            <p:cNvSpPr txBox="1">
              <a:spLocks noChangeArrowheads="1"/>
            </p:cNvSpPr>
            <p:nvPr/>
          </p:nvSpPr>
          <p:spPr bwMode="auto">
            <a:xfrm>
              <a:off x="323850" y="1341438"/>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smtClean="0">
                  <a:latin typeface="黑体" pitchFamily="2" charset="-122"/>
                  <a:ea typeface="黑体" pitchFamily="2" charset="-122"/>
                </a:rPr>
                <a:t>考点三</a:t>
              </a:r>
              <a:r>
                <a:rPr lang="zh-CN" altLang="en-US" b="0" dirty="0">
                  <a:latin typeface="黑体" pitchFamily="2" charset="-122"/>
                  <a:ea typeface="黑体" pitchFamily="2" charset="-122"/>
                </a:rPr>
                <a:t>　</a:t>
              </a:r>
              <a:r>
                <a:rPr lang="zh-CN" altLang="en-US" b="0" dirty="0" smtClean="0">
                  <a:latin typeface="黑体" pitchFamily="2" charset="-122"/>
                  <a:ea typeface="黑体" pitchFamily="2" charset="-122"/>
                </a:rPr>
                <a:t>空间向量的坐标表示</a:t>
              </a:r>
            </a:p>
            <a:p>
              <a:pPr>
                <a:lnSpc>
                  <a:spcPts val="3500"/>
                </a:lnSpc>
              </a:pPr>
              <a:endParaRPr lang="zh-CN" altLang="en-US" dirty="0">
                <a:latin typeface="黑体" pitchFamily="2" charset="-122"/>
                <a:ea typeface="黑体" pitchFamily="2" charset="-122"/>
              </a:endParaRPr>
            </a:p>
          </p:txBody>
        </p:sp>
        <p:pic>
          <p:nvPicPr>
            <p:cNvPr id="15" name="Picture 4" descr="C:\Users\cmt\AppData\Roaming\Tencent\Users\1211397053\QQ\WinTemp\RichOle\TYKYIXBJL)L6VK8~T34UCXF.png"/>
            <p:cNvPicPr>
              <a:picLocks noChangeAspect="1" noChangeArrowheads="1"/>
            </p:cNvPicPr>
            <p:nvPr/>
          </p:nvPicPr>
          <p:blipFill>
            <a:blip r:embed="rId4"/>
            <a:srcRect/>
            <a:stretch>
              <a:fillRect/>
            </a:stretch>
          </p:blipFill>
          <p:spPr bwMode="auto">
            <a:xfrm>
              <a:off x="5357818" y="1500174"/>
              <a:ext cx="1143008" cy="234658"/>
            </a:xfrm>
            <a:prstGeom prst="rect">
              <a:avLst/>
            </a:prstGeom>
            <a:noFill/>
          </p:spPr>
        </p:pic>
      </p:grpSp>
      <p:graphicFrame>
        <p:nvGraphicFramePr>
          <p:cNvPr id="487439" name="Object 15"/>
          <p:cNvGraphicFramePr>
            <a:graphicFrameLocks noChangeAspect="1"/>
          </p:cNvGraphicFramePr>
          <p:nvPr/>
        </p:nvGraphicFramePr>
        <p:xfrm>
          <a:off x="273080" y="2066925"/>
          <a:ext cx="8585200" cy="3549650"/>
        </p:xfrm>
        <a:graphic>
          <a:graphicData uri="http://schemas.openxmlformats.org/presentationml/2006/ole">
            <p:oleObj spid="_x0000_s156682" name="Document" r:id="rId5" imgW="8168471" imgH="3390202"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.4</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24931" name="Object 15"/>
          <p:cNvGraphicFramePr>
            <a:graphicFrameLocks noChangeAspect="1"/>
          </p:cNvGraphicFramePr>
          <p:nvPr/>
        </p:nvGraphicFramePr>
        <p:xfrm>
          <a:off x="427038" y="1377950"/>
          <a:ext cx="8277225" cy="5605463"/>
        </p:xfrm>
        <a:graphic>
          <a:graphicData uri="http://schemas.openxmlformats.org/presentationml/2006/ole">
            <p:oleObj spid="_x0000_s158723" name="Document" r:id="rId4" imgW="8410743" imgH="5700018"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3.1.4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3" name="Object 15"/>
          <p:cNvGraphicFramePr>
            <a:graphicFrameLocks noChangeAspect="1"/>
          </p:cNvGraphicFramePr>
          <p:nvPr/>
        </p:nvGraphicFramePr>
        <p:xfrm>
          <a:off x="428596" y="1857364"/>
          <a:ext cx="7778750" cy="5913438"/>
        </p:xfrm>
        <a:graphic>
          <a:graphicData uri="http://schemas.openxmlformats.org/presentationml/2006/ole">
            <p:oleObj spid="_x0000_s246786" name="Document" r:id="rId5" imgW="7799484" imgH="5934384"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solidFill>
                  <a:srgbClr val="003399"/>
                </a:solidFill>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a:t>
            </a:r>
            <a:r>
              <a:rPr lang="en-US" altLang="zh-CN" sz="2600" dirty="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新课导入</a:t>
            </a:r>
          </a:p>
        </p:txBody>
      </p:sp>
      <p:sp>
        <p:nvSpPr>
          <p:cNvPr id="479240" name="Text Box 8"/>
          <p:cNvSpPr txBox="1">
            <a:spLocks noChangeArrowheads="1"/>
          </p:cNvSpPr>
          <p:nvPr/>
        </p:nvSpPr>
        <p:spPr bwMode="auto">
          <a:xfrm>
            <a:off x="323850" y="1844675"/>
            <a:ext cx="8456613" cy="4030663"/>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导入一</a:t>
            </a:r>
            <a:r>
              <a:rPr lang="en-US" altLang="zh-CN" dirty="0">
                <a:solidFill>
                  <a:srgbClr val="000000"/>
                </a:solidFill>
                <a:cs typeface="Times New Roman" pitchFamily="18" charset="0"/>
              </a:rPr>
              <a:t>]</a:t>
            </a:r>
          </a:p>
          <a:p>
            <a:pPr algn="just">
              <a:lnSpc>
                <a:spcPts val="3500"/>
              </a:lnSpc>
            </a:pPr>
            <a:r>
              <a:rPr lang="zh-CN" altLang="en-US" b="0" dirty="0">
                <a:solidFill>
                  <a:srgbClr val="000000"/>
                </a:solidFill>
                <a:cs typeface="Times New Roman" pitchFamily="18" charset="0"/>
              </a:rPr>
              <a:t>　</a:t>
            </a:r>
            <a:r>
              <a:rPr lang="zh-CN" altLang="en-US" b="0" dirty="0">
                <a:solidFill>
                  <a:srgbClr val="000000"/>
                </a:solidFill>
                <a:latin typeface="Times New Roman" pitchFamily="18" charset="0"/>
                <a:cs typeface="Times New Roman" pitchFamily="18" charset="0"/>
              </a:rPr>
              <a:t>　</a:t>
            </a:r>
            <a:r>
              <a:rPr lang="zh-CN" altLang="en-US" b="0" dirty="0" smtClean="0">
                <a:solidFill>
                  <a:srgbClr val="000000"/>
                </a:solidFill>
                <a:latin typeface="Times New Roman" pitchFamily="18" charset="0"/>
                <a:cs typeface="Times New Roman" pitchFamily="18" charset="0"/>
              </a:rPr>
              <a:t>在必修四第二章</a:t>
            </a:r>
            <a:r>
              <a:rPr lang="en-US" altLang="zh-CN" b="0" dirty="0" smtClean="0">
                <a:solidFill>
                  <a:srgbClr val="000000"/>
                </a:solidFill>
                <a:latin typeface="Times New Roman" pitchFamily="18" charset="0"/>
                <a:cs typeface="Times New Roman" pitchFamily="18" charset="0"/>
              </a:rPr>
              <a:t>《</a:t>
            </a:r>
            <a:r>
              <a:rPr lang="zh-CN" altLang="en-US" b="0" dirty="0" smtClean="0">
                <a:solidFill>
                  <a:srgbClr val="000000"/>
                </a:solidFill>
                <a:latin typeface="Times New Roman" pitchFamily="18" charset="0"/>
                <a:cs typeface="Times New Roman" pitchFamily="18" charset="0"/>
              </a:rPr>
              <a:t>平面向量</a:t>
            </a:r>
            <a:r>
              <a:rPr lang="en-US" altLang="zh-CN" b="0" dirty="0" smtClean="0">
                <a:solidFill>
                  <a:srgbClr val="000000"/>
                </a:solidFill>
                <a:latin typeface="Times New Roman" pitchFamily="18" charset="0"/>
                <a:cs typeface="Times New Roman" pitchFamily="18" charset="0"/>
              </a:rPr>
              <a:t>》</a:t>
            </a:r>
            <a:r>
              <a:rPr lang="zh-CN" altLang="en-US" b="0" dirty="0" smtClean="0">
                <a:solidFill>
                  <a:srgbClr val="000000"/>
                </a:solidFill>
                <a:latin typeface="Times New Roman" pitchFamily="18" charset="0"/>
                <a:cs typeface="Times New Roman" pitchFamily="18" charset="0"/>
              </a:rPr>
              <a:t>中，我们学习了有关平面向量的一些知识，什么叫作向量？向量是怎样表示的呢？</a:t>
            </a:r>
          </a:p>
          <a:p>
            <a:pPr algn="just">
              <a:lnSpc>
                <a:spcPts val="3500"/>
              </a:lnSpc>
            </a:pPr>
            <a:r>
              <a:rPr lang="zh-CN" altLang="en-US" b="0" dirty="0" smtClean="0">
                <a:solidFill>
                  <a:srgbClr val="000000"/>
                </a:solidFill>
                <a:latin typeface="Times New Roman" pitchFamily="18" charset="0"/>
                <a:cs typeface="Times New Roman" pitchFamily="18" charset="0"/>
              </a:rPr>
              <a:t>类比平面向量的加减运算你能得到空间向量的加减运算法则吗？</a:t>
            </a:r>
            <a:endParaRPr lang="en-US" altLang="zh-CN" b="0" dirty="0" smtClean="0">
              <a:solidFill>
                <a:srgbClr val="000000"/>
              </a:solidFill>
              <a:latin typeface="Times New Roman" pitchFamily="18" charset="0"/>
              <a:cs typeface="Times New Roman" pitchFamily="18" charset="0"/>
            </a:endParaRPr>
          </a:p>
          <a:p>
            <a:pPr algn="just">
              <a:lnSpc>
                <a:spcPts val="3500"/>
              </a:lnSpc>
            </a:pPr>
            <a:r>
              <a:rPr lang="en-US" altLang="zh-CN" dirty="0" smtClean="0">
                <a:solidFill>
                  <a:srgbClr val="000000"/>
                </a:solidFill>
                <a:latin typeface="Times New Roman" pitchFamily="18" charset="0"/>
                <a:cs typeface="Times New Roman" pitchFamily="18" charset="0"/>
              </a:rPr>
              <a:t>        </a:t>
            </a:r>
            <a:r>
              <a:rPr lang="en-US" altLang="zh-CN" dirty="0" smtClean="0">
                <a:solidFill>
                  <a:srgbClr val="000000"/>
                </a:solidFill>
                <a:cs typeface="Times New Roman" pitchFamily="18" charset="0"/>
              </a:rPr>
              <a:t>[</a:t>
            </a:r>
            <a:r>
              <a:rPr lang="zh-CN" altLang="en-US" dirty="0" smtClean="0">
                <a:solidFill>
                  <a:srgbClr val="000000"/>
                </a:solidFill>
                <a:latin typeface="Times New Roman" pitchFamily="18" charset="0"/>
                <a:cs typeface="Times New Roman" pitchFamily="18" charset="0"/>
              </a:rPr>
              <a:t>导入二</a:t>
            </a:r>
            <a:r>
              <a:rPr lang="en-US" altLang="zh-CN" dirty="0" smtClean="0">
                <a:solidFill>
                  <a:srgbClr val="000000"/>
                </a:solidFill>
                <a:cs typeface="Times New Roman" pitchFamily="18" charset="0"/>
              </a:rPr>
              <a:t>]</a:t>
            </a:r>
            <a:endParaRPr lang="en-US" altLang="zh-CN" b="0" dirty="0" smtClean="0">
              <a:solidFill>
                <a:srgbClr val="000000"/>
              </a:solidFill>
              <a:latin typeface="Times New Roman" pitchFamily="18" charset="0"/>
              <a:cs typeface="Times New Roman" pitchFamily="18" charset="0"/>
            </a:endParaRPr>
          </a:p>
          <a:p>
            <a:pPr algn="just">
              <a:lnSpc>
                <a:spcPts val="3500"/>
              </a:lnSpc>
            </a:pPr>
            <a:r>
              <a:rPr lang="zh-CN" altLang="en-US" b="0" dirty="0" smtClean="0">
                <a:solidFill>
                  <a:srgbClr val="000000"/>
                </a:solidFill>
                <a:latin typeface="Times New Roman" pitchFamily="18" charset="0"/>
                <a:cs typeface="Times New Roman" pitchFamily="18" charset="0"/>
              </a:rPr>
              <a:t>        一块均匀的正三角形的钢板质量为</a:t>
            </a:r>
            <a:r>
              <a:rPr lang="en-US" altLang="zh-CN" b="0" dirty="0" smtClean="0">
                <a:solidFill>
                  <a:srgbClr val="000000"/>
                </a:solidFill>
                <a:latin typeface="Times New Roman" pitchFamily="18" charset="0"/>
                <a:cs typeface="Times New Roman" pitchFamily="18" charset="0"/>
              </a:rPr>
              <a:t>500 kg</a:t>
            </a:r>
            <a:r>
              <a:rPr lang="zh-CN" altLang="en-US" b="0" dirty="0" smtClean="0">
                <a:solidFill>
                  <a:srgbClr val="000000"/>
                </a:solidFill>
                <a:latin typeface="Times New Roman" pitchFamily="18" charset="0"/>
                <a:cs typeface="Times New Roman" pitchFamily="18" charset="0"/>
              </a:rPr>
              <a:t>，在它的顶点处分别受力</a:t>
            </a:r>
            <a:r>
              <a:rPr lang="en-US" altLang="zh-CN" b="0" i="1" dirty="0" smtClean="0">
                <a:solidFill>
                  <a:srgbClr val="000000"/>
                </a:solidFill>
                <a:latin typeface="Times New Roman" pitchFamily="18" charset="0"/>
                <a:cs typeface="Times New Roman" pitchFamily="18" charset="0"/>
              </a:rPr>
              <a:t>a</a:t>
            </a:r>
            <a:r>
              <a:rPr lang="zh-CN" altLang="en-US" b="0" dirty="0" smtClean="0">
                <a:solidFill>
                  <a:srgbClr val="000000"/>
                </a:solidFill>
                <a:latin typeface="Times New Roman" pitchFamily="18" charset="0"/>
                <a:cs typeface="Times New Roman" pitchFamily="18" charset="0"/>
              </a:rPr>
              <a:t>，</a:t>
            </a:r>
            <a:r>
              <a:rPr lang="en-US" altLang="zh-CN" b="0" i="1" dirty="0" smtClean="0">
                <a:solidFill>
                  <a:srgbClr val="000000"/>
                </a:solidFill>
                <a:latin typeface="Times New Roman" pitchFamily="18" charset="0"/>
                <a:cs typeface="Times New Roman" pitchFamily="18" charset="0"/>
              </a:rPr>
              <a:t>b</a:t>
            </a:r>
            <a:r>
              <a:rPr lang="zh-CN" altLang="en-US" b="0" dirty="0" smtClean="0">
                <a:solidFill>
                  <a:srgbClr val="000000"/>
                </a:solidFill>
                <a:latin typeface="Times New Roman" pitchFamily="18" charset="0"/>
                <a:cs typeface="Times New Roman" pitchFamily="18" charset="0"/>
              </a:rPr>
              <a:t>，</a:t>
            </a:r>
            <a:r>
              <a:rPr lang="en-US" altLang="zh-CN" b="0" i="1" dirty="0" smtClean="0">
                <a:solidFill>
                  <a:srgbClr val="000000"/>
                </a:solidFill>
                <a:latin typeface="Times New Roman" pitchFamily="18" charset="0"/>
                <a:cs typeface="Times New Roman" pitchFamily="18" charset="0"/>
              </a:rPr>
              <a:t>c</a:t>
            </a:r>
            <a:r>
              <a:rPr lang="zh-CN" altLang="en-US" b="0" dirty="0" smtClean="0">
                <a:solidFill>
                  <a:srgbClr val="000000"/>
                </a:solidFill>
                <a:latin typeface="Times New Roman" pitchFamily="18" charset="0"/>
                <a:cs typeface="Times New Roman" pitchFamily="18" charset="0"/>
              </a:rPr>
              <a:t>，每个力与同它相邻的三角形的两边之间的夹角都是</a:t>
            </a:r>
            <a:r>
              <a:rPr lang="en-US" altLang="zh-CN" b="0" dirty="0" smtClean="0">
                <a:solidFill>
                  <a:srgbClr val="000000"/>
                </a:solidFill>
                <a:latin typeface="Times New Roman" pitchFamily="18" charset="0"/>
                <a:cs typeface="Times New Roman" pitchFamily="18" charset="0"/>
              </a:rPr>
              <a:t>60°</a:t>
            </a:r>
            <a:r>
              <a:rPr lang="zh-CN" altLang="en-US" b="0" dirty="0" smtClean="0">
                <a:solidFill>
                  <a:srgbClr val="000000"/>
                </a:solidFill>
                <a:latin typeface="Times New Roman" pitchFamily="18" charset="0"/>
                <a:cs typeface="Times New Roman" pitchFamily="18" charset="0"/>
              </a:rPr>
              <a:t>，且</a:t>
            </a:r>
            <a:r>
              <a:rPr lang="en-US" altLang="zh-CN" b="0" dirty="0" smtClean="0">
                <a:solidFill>
                  <a:srgbClr val="000000"/>
                </a:solidFill>
                <a:latin typeface="Times New Roman" pitchFamily="18" charset="0"/>
                <a:cs typeface="Times New Roman" pitchFamily="18" charset="0"/>
              </a:rPr>
              <a:t>|</a:t>
            </a:r>
            <a:r>
              <a:rPr lang="en-US" altLang="zh-CN" b="0" i="1" dirty="0" smtClean="0">
                <a:solidFill>
                  <a:srgbClr val="000000"/>
                </a:solidFill>
                <a:latin typeface="Times New Roman" pitchFamily="18" charset="0"/>
                <a:cs typeface="Times New Roman" pitchFamily="18" charset="0"/>
              </a:rPr>
              <a:t>a</a:t>
            </a:r>
            <a:r>
              <a:rPr lang="en-US" altLang="zh-CN" b="0" dirty="0" smtClean="0">
                <a:solidFill>
                  <a:srgbClr val="000000"/>
                </a:solidFill>
                <a:latin typeface="Times New Roman" pitchFamily="18" charset="0"/>
                <a:cs typeface="Times New Roman" pitchFamily="18" charset="0"/>
              </a:rPr>
              <a:t>|</a:t>
            </a:r>
            <a:r>
              <a:rPr lang="zh-CN" altLang="en-US" b="0" dirty="0" smtClean="0">
                <a:solidFill>
                  <a:srgbClr val="000000"/>
                </a:solidFill>
                <a:latin typeface="Times New Roman" pitchFamily="18" charset="0"/>
                <a:cs typeface="Times New Roman" pitchFamily="18" charset="0"/>
              </a:rPr>
              <a:t>＝</a:t>
            </a:r>
            <a:r>
              <a:rPr lang="en-US" altLang="zh-CN" b="0" dirty="0" smtClean="0">
                <a:solidFill>
                  <a:srgbClr val="000000"/>
                </a:solidFill>
                <a:latin typeface="Times New Roman" pitchFamily="18" charset="0"/>
                <a:cs typeface="Times New Roman" pitchFamily="18" charset="0"/>
              </a:rPr>
              <a:t>|</a:t>
            </a:r>
            <a:r>
              <a:rPr lang="en-US" altLang="zh-CN" b="0" i="1" dirty="0" smtClean="0">
                <a:solidFill>
                  <a:srgbClr val="000000"/>
                </a:solidFill>
                <a:latin typeface="Times New Roman" pitchFamily="18" charset="0"/>
                <a:cs typeface="Times New Roman" pitchFamily="18" charset="0"/>
              </a:rPr>
              <a:t>b</a:t>
            </a:r>
            <a:r>
              <a:rPr lang="en-US" altLang="zh-CN" b="0" dirty="0" smtClean="0">
                <a:solidFill>
                  <a:srgbClr val="000000"/>
                </a:solidFill>
                <a:latin typeface="Times New Roman" pitchFamily="18" charset="0"/>
                <a:cs typeface="Times New Roman" pitchFamily="18" charset="0"/>
              </a:rPr>
              <a:t>|</a:t>
            </a:r>
            <a:r>
              <a:rPr lang="zh-CN" altLang="en-US" b="0" dirty="0" smtClean="0">
                <a:solidFill>
                  <a:srgbClr val="000000"/>
                </a:solidFill>
                <a:latin typeface="Times New Roman" pitchFamily="18" charset="0"/>
                <a:cs typeface="Times New Roman" pitchFamily="18" charset="0"/>
              </a:rPr>
              <a:t>＝</a:t>
            </a:r>
            <a:r>
              <a:rPr lang="en-US" altLang="zh-CN" b="0" dirty="0" smtClean="0">
                <a:solidFill>
                  <a:srgbClr val="000000"/>
                </a:solidFill>
                <a:latin typeface="Times New Roman" pitchFamily="18" charset="0"/>
                <a:cs typeface="Times New Roman" pitchFamily="18" charset="0"/>
              </a:rPr>
              <a:t>|</a:t>
            </a:r>
            <a:r>
              <a:rPr lang="en-US" altLang="zh-CN" b="0" i="1" dirty="0" smtClean="0">
                <a:solidFill>
                  <a:srgbClr val="000000"/>
                </a:solidFill>
                <a:latin typeface="Times New Roman" pitchFamily="18" charset="0"/>
                <a:cs typeface="Times New Roman" pitchFamily="18" charset="0"/>
              </a:rPr>
              <a:t>c</a:t>
            </a:r>
            <a:r>
              <a:rPr lang="en-US" altLang="zh-CN" b="0" dirty="0" smtClean="0">
                <a:solidFill>
                  <a:srgbClr val="000000"/>
                </a:solidFill>
                <a:latin typeface="Times New Roman" pitchFamily="18" charset="0"/>
                <a:cs typeface="Times New Roman" pitchFamily="18" charset="0"/>
              </a:rPr>
              <a:t>|</a:t>
            </a:r>
            <a:r>
              <a:rPr lang="zh-CN" altLang="en-US" b="0" dirty="0" smtClean="0">
                <a:solidFill>
                  <a:srgbClr val="000000"/>
                </a:solidFill>
                <a:latin typeface="Times New Roman" pitchFamily="18" charset="0"/>
                <a:cs typeface="Times New Roman" pitchFamily="18" charset="0"/>
              </a:rPr>
              <a:t>＝</a:t>
            </a:r>
            <a:r>
              <a:rPr lang="en-US" altLang="zh-CN" b="0" dirty="0" smtClean="0">
                <a:solidFill>
                  <a:srgbClr val="000000"/>
                </a:solidFill>
                <a:latin typeface="Times New Roman" pitchFamily="18" charset="0"/>
                <a:cs typeface="Times New Roman" pitchFamily="18" charset="0"/>
              </a:rPr>
              <a:t>200 kg</a:t>
            </a:r>
            <a:r>
              <a:rPr lang="zh-CN" altLang="en-US" b="0" dirty="0" smtClean="0">
                <a:solidFill>
                  <a:srgbClr val="000000"/>
                </a:solidFill>
                <a:latin typeface="Times New Roman" pitchFamily="18" charset="0"/>
                <a:cs typeface="Times New Roman" pitchFamily="18" charset="0"/>
              </a:rPr>
              <a:t>，这块钢板在这些力的作用下将怎么运动？这些力至少多大时，才能提起这块钢板？</a:t>
            </a:r>
          </a:p>
          <a:p>
            <a:pPr algn="just">
              <a:lnSpc>
                <a:spcPts val="3500"/>
              </a:lnSpc>
            </a:pPr>
            <a:endParaRPr lang="en-US" altLang="zh-CN" b="0" dirty="0">
              <a:solidFill>
                <a:srgbClr val="000000"/>
              </a:solidFill>
              <a:cs typeface="Times New Roman" pitchFamily="18" charset="0"/>
            </a:endParaRPr>
          </a:p>
        </p:txBody>
      </p:sp>
      <p:grpSp>
        <p:nvGrpSpPr>
          <p:cNvPr id="2" name="Group 4"/>
          <p:cNvGrpSpPr>
            <a:grpSpLocks/>
          </p:cNvGrpSpPr>
          <p:nvPr/>
        </p:nvGrpSpPr>
        <p:grpSpPr bwMode="auto">
          <a:xfrm>
            <a:off x="322263" y="1317625"/>
            <a:ext cx="2305050" cy="527050"/>
            <a:chOff x="203" y="830"/>
            <a:chExt cx="1452" cy="332"/>
          </a:xfrm>
        </p:grpSpPr>
        <p:pic>
          <p:nvPicPr>
            <p:cNvPr id="52230"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52231"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新课导入</a:t>
              </a:r>
            </a:p>
          </p:txBody>
        </p:sp>
      </p:grpSp>
      <p:pic>
        <p:nvPicPr>
          <p:cNvPr id="52229"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6130"/>
                                        </p:tgtEl>
                                        <p:attrNameLst>
                                          <p:attrName>style.visibility</p:attrName>
                                        </p:attrNameLst>
                                      </p:cBhvr>
                                      <p:to>
                                        <p:strVal val="visible"/>
                                      </p:to>
                                    </p:set>
                                    <p:anim calcmode="lin" valueType="num">
                                      <p:cBhvr additive="base">
                                        <p:cTn id="7" dur="500" fill="hold"/>
                                        <p:tgtEl>
                                          <p:spTgt spid="816130"/>
                                        </p:tgtEl>
                                        <p:attrNameLst>
                                          <p:attrName>ppt_x</p:attrName>
                                        </p:attrNameLst>
                                      </p:cBhvr>
                                      <p:tavLst>
                                        <p:tav tm="0">
                                          <p:val>
                                            <p:strVal val="#ppt_x"/>
                                          </p:val>
                                        </p:tav>
                                        <p:tav tm="100000">
                                          <p:val>
                                            <p:strVal val="#ppt_x"/>
                                          </p:val>
                                        </p:tav>
                                      </p:tavLst>
                                    </p:anim>
                                    <p:anim calcmode="lin" valueType="num">
                                      <p:cBhvr additive="base">
                                        <p:cTn id="8" dur="500" fill="hold"/>
                                        <p:tgtEl>
                                          <p:spTgt spid="8161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30" grpId="0"/>
      <p:bldP spid="47924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3.1.4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215043" name="Object 3"/>
          <p:cNvGraphicFramePr>
            <a:graphicFrameLocks noChangeAspect="1"/>
          </p:cNvGraphicFramePr>
          <p:nvPr/>
        </p:nvGraphicFramePr>
        <p:xfrm>
          <a:off x="355600" y="1566863"/>
          <a:ext cx="8253413" cy="4656137"/>
        </p:xfrm>
        <a:graphic>
          <a:graphicData uri="http://schemas.openxmlformats.org/presentationml/2006/ole">
            <p:oleObj spid="_x0000_s247810" name="Document" r:id="rId4" imgW="8281867" imgH="4670393"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3.1.4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487439" name="Object 15"/>
          <p:cNvGraphicFramePr>
            <a:graphicFrameLocks noChangeAspect="1"/>
          </p:cNvGraphicFramePr>
          <p:nvPr/>
        </p:nvGraphicFramePr>
        <p:xfrm>
          <a:off x="569913" y="1566863"/>
          <a:ext cx="8158162" cy="6829425"/>
        </p:xfrm>
        <a:graphic>
          <a:graphicData uri="http://schemas.openxmlformats.org/presentationml/2006/ole">
            <p:oleObj spid="_x0000_s248834" name="Document" r:id="rId4" imgW="8502899" imgH="7122412"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3.1.4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215043" name="Object 3"/>
          <p:cNvGraphicFramePr>
            <a:graphicFrameLocks noChangeAspect="1"/>
          </p:cNvGraphicFramePr>
          <p:nvPr/>
        </p:nvGraphicFramePr>
        <p:xfrm>
          <a:off x="285750" y="1566863"/>
          <a:ext cx="8251825" cy="4727575"/>
        </p:xfrm>
        <a:graphic>
          <a:graphicData uri="http://schemas.openxmlformats.org/presentationml/2006/ole">
            <p:oleObj spid="_x0000_s249858" name="Document" r:id="rId4" imgW="8281867" imgH="4670393"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1817" name="Object 25"/>
          <p:cNvGraphicFramePr>
            <a:graphicFrameLocks noChangeAspect="1"/>
          </p:cNvGraphicFramePr>
          <p:nvPr>
            <p:ph/>
          </p:nvPr>
        </p:nvGraphicFramePr>
        <p:xfrm>
          <a:off x="642910" y="1928802"/>
          <a:ext cx="8216900" cy="3987800"/>
        </p:xfrm>
        <a:graphic>
          <a:graphicData uri="http://schemas.openxmlformats.org/presentationml/2006/ole">
            <p:oleObj spid="_x0000_s163842" name="Document" r:id="rId3" imgW="8244429" imgH="4000777" progId="Word.Document.8">
              <p:embed/>
            </p:oleObj>
          </a:graphicData>
        </a:graphic>
      </p:graphicFrame>
      <p:grpSp>
        <p:nvGrpSpPr>
          <p:cNvPr id="2" name="Group 2"/>
          <p:cNvGrpSpPr>
            <a:grpSpLocks/>
          </p:cNvGrpSpPr>
          <p:nvPr/>
        </p:nvGrpSpPr>
        <p:grpSpPr bwMode="auto">
          <a:xfrm>
            <a:off x="322263" y="1317625"/>
            <a:ext cx="2305050" cy="527050"/>
            <a:chOff x="203" y="830"/>
            <a:chExt cx="1452" cy="332"/>
          </a:xfrm>
        </p:grpSpPr>
        <p:pic>
          <p:nvPicPr>
            <p:cNvPr id="19463" name="Picture 3"/>
            <p:cNvPicPr>
              <a:picLocks noChangeAspect="1" noChangeArrowheads="1"/>
            </p:cNvPicPr>
            <p:nvPr/>
          </p:nvPicPr>
          <p:blipFill>
            <a:blip r:embed="rId4"/>
            <a:srcRect/>
            <a:stretch>
              <a:fillRect/>
            </a:stretch>
          </p:blipFill>
          <p:spPr bwMode="auto">
            <a:xfrm>
              <a:off x="203" y="839"/>
              <a:ext cx="1452" cy="323"/>
            </a:xfrm>
            <a:prstGeom prst="rect">
              <a:avLst/>
            </a:prstGeom>
            <a:noFill/>
            <a:ln w="9525" algn="ctr">
              <a:noFill/>
              <a:miter lim="800000"/>
              <a:headEnd/>
              <a:tailEnd/>
            </a:ln>
          </p:spPr>
        </p:pic>
        <p:sp>
          <p:nvSpPr>
            <p:cNvPr id="19464" name="Text Box 4"/>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当堂自测</a:t>
              </a:r>
            </a:p>
          </p:txBody>
        </p:sp>
      </p:grpSp>
      <p:sp>
        <p:nvSpPr>
          <p:cNvPr id="801799"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.4</a:t>
            </a:r>
            <a:r>
              <a:rPr lang="zh-CN" altLang="en-US" sz="2600" dirty="0" smtClean="0">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 当堂自测</a:t>
            </a:r>
            <a:r>
              <a:rPr lang="zh-CN" altLang="en-US" sz="2600" dirty="0">
                <a:latin typeface="黑体" pitchFamily="2" charset="-122"/>
                <a:ea typeface="黑体" pitchFamily="2" charset="-122"/>
              </a:rPr>
              <a:t> </a:t>
            </a:r>
          </a:p>
        </p:txBody>
      </p:sp>
      <p:pic>
        <p:nvPicPr>
          <p:cNvPr id="19462"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
        <p:nvSpPr>
          <p:cNvPr id="19460" name="AutoShape 4" descr="C:\Users\cmt\AppData\Roaming\Tencent\Users\1211397053\QQ\WinTemp\RichOle\`3M[C2%MURV)I=%WYETR0.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163844" name="Object 4"/>
          <p:cNvGraphicFramePr>
            <a:graphicFrameLocks noChangeAspect="1"/>
          </p:cNvGraphicFramePr>
          <p:nvPr/>
        </p:nvGraphicFramePr>
        <p:xfrm>
          <a:off x="500222" y="5500326"/>
          <a:ext cx="8262937" cy="3970338"/>
        </p:xfrm>
        <a:graphic>
          <a:graphicData uri="http://schemas.openxmlformats.org/presentationml/2006/ole">
            <p:oleObj spid="_x0000_s163844" name="Document" r:id="rId6" imgW="8281867" imgH="397989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01799"/>
                                        </p:tgtEl>
                                        <p:attrNameLst>
                                          <p:attrName>style.visibility</p:attrName>
                                        </p:attrNameLst>
                                      </p:cBhvr>
                                      <p:to>
                                        <p:strVal val="visible"/>
                                      </p:to>
                                    </p:set>
                                    <p:anim calcmode="lin" valueType="num">
                                      <p:cBhvr additive="base">
                                        <p:cTn id="7" dur="500" fill="hold"/>
                                        <p:tgtEl>
                                          <p:spTgt spid="801799"/>
                                        </p:tgtEl>
                                        <p:attrNameLst>
                                          <p:attrName>ppt_x</p:attrName>
                                        </p:attrNameLst>
                                      </p:cBhvr>
                                      <p:tavLst>
                                        <p:tav tm="0">
                                          <p:val>
                                            <p:strVal val="#ppt_x"/>
                                          </p:val>
                                        </p:tav>
                                        <p:tav tm="100000">
                                          <p:val>
                                            <p:strVal val="#ppt_x"/>
                                          </p:val>
                                        </p:tav>
                                      </p:tavLst>
                                    </p:anim>
                                    <p:anim calcmode="lin" valueType="num">
                                      <p:cBhvr additive="base">
                                        <p:cTn id="8" dur="500" fill="hold"/>
                                        <p:tgtEl>
                                          <p:spTgt spid="80179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01817">
                                            <p:subSp spid="_x0000_s163842"/>
                                          </p:spTgt>
                                        </p:tgtEl>
                                        <p:attrNameLst>
                                          <p:attrName>style.visibility</p:attrName>
                                        </p:attrNameLst>
                                      </p:cBhvr>
                                      <p:to>
                                        <p:strVal val="visible"/>
                                      </p:to>
                                    </p:set>
                                    <p:animEffect transition="in" filter="blinds(horizontal)">
                                      <p:cBhvr>
                                        <p:cTn id="17" dur="500"/>
                                        <p:tgtEl>
                                          <p:spTgt spid="801817">
                                            <p:subSp spid="_x0000_s163842"/>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63844"/>
                                        </p:tgtEl>
                                        <p:attrNameLst>
                                          <p:attrName>style.visibility</p:attrName>
                                        </p:attrNameLst>
                                      </p:cBhvr>
                                      <p:to>
                                        <p:strVal val="visible"/>
                                      </p:to>
                                    </p:set>
                                    <p:anim calcmode="lin" valueType="num">
                                      <p:cBhvr additive="base">
                                        <p:cTn id="22" dur="500" fill="hold"/>
                                        <p:tgtEl>
                                          <p:spTgt spid="163844"/>
                                        </p:tgtEl>
                                        <p:attrNameLst>
                                          <p:attrName>ppt_x</p:attrName>
                                        </p:attrNameLst>
                                      </p:cBhvr>
                                      <p:tavLst>
                                        <p:tav tm="0">
                                          <p:val>
                                            <p:strVal val="#ppt_x"/>
                                          </p:val>
                                        </p:tav>
                                        <p:tav tm="100000">
                                          <p:val>
                                            <p:strVal val="#ppt_x"/>
                                          </p:val>
                                        </p:tav>
                                      </p:tavLst>
                                    </p:anim>
                                    <p:anim calcmode="lin" valueType="num">
                                      <p:cBhvr additive="base">
                                        <p:cTn id="23" dur="500" fill="hold"/>
                                        <p:tgtEl>
                                          <p:spTgt spid="1638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799" grpId="0"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.4</a:t>
            </a:r>
            <a:r>
              <a:rPr lang="zh-CN" altLang="en-US" sz="2600" dirty="0" smtClean="0">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 当堂自测</a:t>
            </a:r>
            <a:r>
              <a:rPr lang="zh-CN" altLang="en-US" sz="2600" dirty="0">
                <a:latin typeface="黑体" pitchFamily="2" charset="-122"/>
                <a:ea typeface="黑体" pitchFamily="2" charset="-122"/>
              </a:rPr>
              <a:t> </a:t>
            </a:r>
          </a:p>
        </p:txBody>
      </p:sp>
      <p:graphicFrame>
        <p:nvGraphicFramePr>
          <p:cNvPr id="20482" name="Object 8"/>
          <p:cNvGraphicFramePr>
            <a:graphicFrameLocks noChangeAspect="1"/>
          </p:cNvGraphicFramePr>
          <p:nvPr>
            <p:ph/>
          </p:nvPr>
        </p:nvGraphicFramePr>
        <p:xfrm>
          <a:off x="350838" y="1570038"/>
          <a:ext cx="8047037" cy="3900487"/>
        </p:xfrm>
        <a:graphic>
          <a:graphicData uri="http://schemas.openxmlformats.org/presentationml/2006/ole">
            <p:oleObj spid="_x0000_s164866" name="Document" r:id="rId3" imgW="8394903" imgH="4068818" progId="Word.Document.8">
              <p:embed/>
            </p:oleObj>
          </a:graphicData>
        </a:graphic>
      </p:graphicFrame>
      <p:pic>
        <p:nvPicPr>
          <p:cNvPr id="20485"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sp>
        <p:nvSpPr>
          <p:cNvPr id="2" name="AutoShape 4" descr="C:\Users\cmt\AppData\Roaming\Tencent\Users\1211397053\QQ\WinTemp\RichOle\`3M[C2%MURV)I=%WYETR0.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3" name="Object 8"/>
          <p:cNvGraphicFramePr>
            <a:graphicFrameLocks noChangeAspect="1"/>
          </p:cNvGraphicFramePr>
          <p:nvPr/>
        </p:nvGraphicFramePr>
        <p:xfrm>
          <a:off x="369221" y="3429000"/>
          <a:ext cx="8262938" cy="3970338"/>
        </p:xfrm>
        <a:graphic>
          <a:graphicData uri="http://schemas.openxmlformats.org/presentationml/2006/ole">
            <p:oleObj spid="_x0000_s164867" name="Document" r:id="rId5" imgW="8281867" imgH="397989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9482" name="Object 10"/>
          <p:cNvGraphicFramePr>
            <a:graphicFrameLocks noChangeAspect="1"/>
          </p:cNvGraphicFramePr>
          <p:nvPr>
            <p:ph/>
          </p:nvPr>
        </p:nvGraphicFramePr>
        <p:xfrm>
          <a:off x="379413" y="1566863"/>
          <a:ext cx="8775700" cy="3895725"/>
        </p:xfrm>
        <a:graphic>
          <a:graphicData uri="http://schemas.openxmlformats.org/presentationml/2006/ole">
            <p:oleObj spid="_x0000_s165890" name="Document" r:id="rId3" imgW="8821830" imgH="3912828" progId="Word.Document.8">
              <p:embed/>
            </p:oleObj>
          </a:graphicData>
        </a:graphic>
      </p:graphicFrame>
      <p:sp>
        <p:nvSpPr>
          <p:cNvPr id="21508"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.4</a:t>
            </a:r>
            <a:r>
              <a:rPr lang="zh-CN" altLang="en-US" sz="2600" dirty="0" smtClean="0">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 当堂自测</a:t>
            </a:r>
            <a:r>
              <a:rPr lang="zh-CN" altLang="en-US" sz="2600" dirty="0">
                <a:latin typeface="黑体" pitchFamily="2" charset="-122"/>
                <a:ea typeface="黑体" pitchFamily="2" charset="-122"/>
              </a:rPr>
              <a:t> </a:t>
            </a:r>
          </a:p>
        </p:txBody>
      </p:sp>
      <p:pic>
        <p:nvPicPr>
          <p:cNvPr id="21509"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8"/>
          <p:cNvGraphicFramePr>
            <a:graphicFrameLocks noChangeAspect="1"/>
          </p:cNvGraphicFramePr>
          <p:nvPr/>
        </p:nvGraphicFramePr>
        <p:xfrm>
          <a:off x="500034" y="2887662"/>
          <a:ext cx="8262937" cy="3970338"/>
        </p:xfrm>
        <a:graphic>
          <a:graphicData uri="http://schemas.openxmlformats.org/presentationml/2006/ole">
            <p:oleObj spid="_x0000_s165891" name="Document" r:id="rId5" imgW="8281867" imgH="397989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.4</a:t>
            </a:r>
            <a:r>
              <a:rPr lang="zh-CN" altLang="en-US" sz="2600" dirty="0" smtClean="0">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 当堂自测</a:t>
            </a:r>
            <a:r>
              <a:rPr lang="zh-CN" altLang="en-US" sz="2600" dirty="0">
                <a:latin typeface="黑体" pitchFamily="2" charset="-122"/>
                <a:ea typeface="黑体" pitchFamily="2" charset="-122"/>
              </a:rPr>
              <a:t> </a:t>
            </a:r>
          </a:p>
        </p:txBody>
      </p:sp>
      <p:graphicFrame>
        <p:nvGraphicFramePr>
          <p:cNvPr id="23554" name="Object 5"/>
          <p:cNvGraphicFramePr>
            <a:graphicFrameLocks noChangeAspect="1"/>
          </p:cNvGraphicFramePr>
          <p:nvPr>
            <p:ph/>
          </p:nvPr>
        </p:nvGraphicFramePr>
        <p:xfrm>
          <a:off x="355600" y="1727200"/>
          <a:ext cx="8356600" cy="2933700"/>
        </p:xfrm>
        <a:graphic>
          <a:graphicData uri="http://schemas.openxmlformats.org/presentationml/2006/ole">
            <p:oleObj spid="_x0000_s166914" name="Document" r:id="rId3" imgW="8728456" imgH="3067579" progId="Word.Document.8">
              <p:embed/>
            </p:oleObj>
          </a:graphicData>
        </a:graphic>
      </p:graphicFrame>
      <p:pic>
        <p:nvPicPr>
          <p:cNvPr id="23557"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8"/>
          <p:cNvGraphicFramePr>
            <a:graphicFrameLocks noChangeAspect="1"/>
          </p:cNvGraphicFramePr>
          <p:nvPr/>
        </p:nvGraphicFramePr>
        <p:xfrm>
          <a:off x="214282" y="3714752"/>
          <a:ext cx="8262938" cy="3970337"/>
        </p:xfrm>
        <a:graphic>
          <a:graphicData uri="http://schemas.openxmlformats.org/presentationml/2006/ole">
            <p:oleObj spid="_x0000_s166915" name="Document" r:id="rId5" imgW="8281867" imgH="397989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.4</a:t>
            </a:r>
            <a:r>
              <a:rPr lang="en-US" altLang="zh-CN" sz="2600" dirty="0" smtClean="0">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3554" name="Object 5"/>
          <p:cNvGraphicFramePr>
            <a:graphicFrameLocks noChangeAspect="1"/>
          </p:cNvGraphicFramePr>
          <p:nvPr>
            <p:ph/>
          </p:nvPr>
        </p:nvGraphicFramePr>
        <p:xfrm>
          <a:off x="285720" y="1857364"/>
          <a:ext cx="8205788" cy="2981325"/>
        </p:xfrm>
        <a:graphic>
          <a:graphicData uri="http://schemas.openxmlformats.org/presentationml/2006/ole">
            <p:oleObj spid="_x0000_s172034" name="Document" r:id="rId3" imgW="8438822" imgH="3075194" progId="Word.Document.8">
              <p:embed/>
            </p:oleObj>
          </a:graphicData>
        </a:graphic>
      </p:graphicFrame>
      <p:pic>
        <p:nvPicPr>
          <p:cNvPr id="23557"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8"/>
          <p:cNvGraphicFramePr>
            <a:graphicFrameLocks noChangeAspect="1"/>
          </p:cNvGraphicFramePr>
          <p:nvPr/>
        </p:nvGraphicFramePr>
        <p:xfrm>
          <a:off x="285720" y="3643314"/>
          <a:ext cx="8262938" cy="3970337"/>
        </p:xfrm>
        <a:graphic>
          <a:graphicData uri="http://schemas.openxmlformats.org/presentationml/2006/ole">
            <p:oleObj spid="_x0000_s172035" name="Document" r:id="rId5" imgW="8281867" imgH="397989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3.1.4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3" name="Object 15"/>
          <p:cNvGraphicFramePr>
            <a:graphicFrameLocks noChangeAspect="1"/>
          </p:cNvGraphicFramePr>
          <p:nvPr/>
        </p:nvGraphicFramePr>
        <p:xfrm>
          <a:off x="285750" y="1852613"/>
          <a:ext cx="8121650" cy="5878512"/>
        </p:xfrm>
        <a:graphic>
          <a:graphicData uri="http://schemas.openxmlformats.org/presentationml/2006/ole">
            <p:oleObj spid="_x0000_s254978" name="Document" r:id="rId5" imgW="8929898" imgH="6394422" progId="Word.Document.8">
              <p:embed/>
            </p:oleObj>
          </a:graphicData>
        </a:graphic>
      </p:graphicFrame>
      <p:graphicFrame>
        <p:nvGraphicFramePr>
          <p:cNvPr id="487439" name="Object 15"/>
          <p:cNvGraphicFramePr>
            <a:graphicFrameLocks noChangeAspect="1"/>
          </p:cNvGraphicFramePr>
          <p:nvPr/>
        </p:nvGraphicFramePr>
        <p:xfrm>
          <a:off x="428596" y="5143512"/>
          <a:ext cx="8335963" cy="5024438"/>
        </p:xfrm>
        <a:graphic>
          <a:graphicData uri="http://schemas.openxmlformats.org/presentationml/2006/ole">
            <p:oleObj spid="_x0000_s254979" name="Document" r:id="rId6" imgW="8502899" imgH="5237407"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87439"/>
                                        </p:tgtEl>
                                        <p:attrNameLst>
                                          <p:attrName>style.visibility</p:attrName>
                                        </p:attrNameLst>
                                      </p:cBhvr>
                                      <p:to>
                                        <p:strVal val="visible"/>
                                      </p:to>
                                    </p:set>
                                    <p:animEffect transition="in" filter="checkerboard(across)">
                                      <p:cBhvr>
                                        <p:cTn id="22"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Text Box 2"/>
          <p:cNvSpPr txBox="1">
            <a:spLocks noChangeArrowheads="1"/>
          </p:cNvSpPr>
          <p:nvPr/>
        </p:nvSpPr>
        <p:spPr bwMode="auto">
          <a:xfrm>
            <a:off x="214282" y="2071678"/>
            <a:ext cx="8713787" cy="1446550"/>
          </a:xfrm>
          <a:prstGeom prst="rect">
            <a:avLst/>
          </a:prstGeom>
          <a:noFill/>
          <a:ln w="9525">
            <a:noFill/>
            <a:miter lim="800000"/>
            <a:headEnd/>
            <a:tailEnd/>
          </a:ln>
        </p:spPr>
        <p:txBody>
          <a:bodyPr>
            <a:spAutoFit/>
          </a:bodyPr>
          <a:lstStyle/>
          <a:p>
            <a:pPr algn="ctr"/>
            <a:r>
              <a:rPr lang="zh-CN" altLang="en-US" sz="4400" dirty="0" smtClean="0">
                <a:solidFill>
                  <a:srgbClr val="0066CC"/>
                </a:solidFill>
                <a:latin typeface="楷体_GB2312" pitchFamily="49" charset="-122"/>
                <a:ea typeface="楷体_GB2312" pitchFamily="49" charset="-122"/>
              </a:rPr>
              <a:t>　</a:t>
            </a:r>
            <a:endParaRPr lang="en-US" altLang="zh-CN" sz="4400" dirty="0" smtClean="0">
              <a:solidFill>
                <a:srgbClr val="0066CC"/>
              </a:solidFill>
              <a:latin typeface="楷体_GB2312" pitchFamily="49" charset="-122"/>
              <a:ea typeface="楷体_GB2312" pitchFamily="49" charset="-122"/>
            </a:endParaRPr>
          </a:p>
          <a:p>
            <a:pPr algn="ctr"/>
            <a:r>
              <a:rPr lang="en-US" altLang="en-US" sz="4400" dirty="0" smtClean="0">
                <a:solidFill>
                  <a:srgbClr val="0066CC"/>
                </a:solidFill>
                <a:latin typeface="楷体_GB2312" pitchFamily="49" charset="-122"/>
                <a:ea typeface="楷体_GB2312" pitchFamily="49" charset="-122"/>
              </a:rPr>
              <a:t>3.1.5  </a:t>
            </a:r>
            <a:r>
              <a:rPr lang="zh-CN" altLang="en-US" sz="4400" dirty="0" smtClean="0">
                <a:solidFill>
                  <a:srgbClr val="0066CC"/>
                </a:solidFill>
                <a:latin typeface="楷体_GB2312" pitchFamily="49" charset="-122"/>
                <a:ea typeface="楷体_GB2312" pitchFamily="49" charset="-122"/>
              </a:rPr>
              <a:t>空间向量运算的坐标表示</a:t>
            </a:r>
          </a:p>
        </p:txBody>
      </p:sp>
      <p:pic>
        <p:nvPicPr>
          <p:cNvPr id="46083" name="图片 2"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621570"/>
                                        </p:tgtEl>
                                        <p:attrNameLst>
                                          <p:attrName>style.visibility</p:attrName>
                                        </p:attrNameLst>
                                      </p:cBhvr>
                                      <p:to>
                                        <p:strVal val="visible"/>
                                      </p:to>
                                    </p:set>
                                    <p:anim calcmode="lin" valueType="num">
                                      <p:cBhvr>
                                        <p:cTn id="7" dur="500" fill="hold"/>
                                        <p:tgtEl>
                                          <p:spTgt spid="621570"/>
                                        </p:tgtEl>
                                        <p:attrNameLst>
                                          <p:attrName>ppt_w</p:attrName>
                                        </p:attrNameLst>
                                      </p:cBhvr>
                                      <p:tavLst>
                                        <p:tav tm="0">
                                          <p:val>
                                            <p:fltVal val="0"/>
                                          </p:val>
                                        </p:tav>
                                        <p:tav tm="100000">
                                          <p:val>
                                            <p:strVal val="#ppt_w"/>
                                          </p:val>
                                        </p:tav>
                                      </p:tavLst>
                                    </p:anim>
                                    <p:anim calcmode="lin" valueType="num">
                                      <p:cBhvr>
                                        <p:cTn id="8" dur="500" fill="hold"/>
                                        <p:tgtEl>
                                          <p:spTgt spid="621570"/>
                                        </p:tgtEl>
                                        <p:attrNameLst>
                                          <p:attrName>ppt_h</p:attrName>
                                        </p:attrNameLst>
                                      </p:cBhvr>
                                      <p:tavLst>
                                        <p:tav tm="0">
                                          <p:val>
                                            <p:fltVal val="0"/>
                                          </p:val>
                                        </p:tav>
                                        <p:tav tm="100000">
                                          <p:val>
                                            <p:strVal val="#ppt_h"/>
                                          </p:val>
                                        </p:tav>
                                      </p:tavLst>
                                    </p:anim>
                                    <p:animEffect transition="in" filter="fade">
                                      <p:cBhvr>
                                        <p:cTn id="9" dur="500"/>
                                        <p:tgtEl>
                                          <p:spTgt spid="621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7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30" name="Text Box 2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pSp>
        <p:nvGrpSpPr>
          <p:cNvPr id="2" name="Group 30"/>
          <p:cNvGrpSpPr>
            <a:grpSpLocks/>
          </p:cNvGrpSpPr>
          <p:nvPr/>
        </p:nvGrpSpPr>
        <p:grpSpPr bwMode="auto">
          <a:xfrm>
            <a:off x="322263" y="1317625"/>
            <a:ext cx="2305050" cy="527050"/>
            <a:chOff x="203" y="830"/>
            <a:chExt cx="1452" cy="332"/>
          </a:xfrm>
        </p:grpSpPr>
        <p:pic>
          <p:nvPicPr>
            <p:cNvPr id="3086" name="Picture 31"/>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3087" name="Text Box 32"/>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预习探究</a:t>
              </a:r>
            </a:p>
          </p:txBody>
        </p:sp>
      </p:grpSp>
      <p:graphicFrame>
        <p:nvGraphicFramePr>
          <p:cNvPr id="328753" name="Object 49"/>
          <p:cNvGraphicFramePr>
            <a:graphicFrameLocks noChangeAspect="1"/>
          </p:cNvGraphicFramePr>
          <p:nvPr/>
        </p:nvGraphicFramePr>
        <p:xfrm>
          <a:off x="508000" y="1854200"/>
          <a:ext cx="8801100" cy="4813300"/>
        </p:xfrm>
        <a:graphic>
          <a:graphicData uri="http://schemas.openxmlformats.org/presentationml/2006/ole">
            <p:oleObj spid="_x0000_s3074" name="Document" r:id="rId4" imgW="9869850" imgH="5316178" progId="Word.Document.8">
              <p:embed/>
            </p:oleObj>
          </a:graphicData>
        </a:graphic>
      </p:graphicFrame>
      <p:pic>
        <p:nvPicPr>
          <p:cNvPr id="3085" name="图片 14"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aphicFrame>
        <p:nvGraphicFramePr>
          <p:cNvPr id="782445" name="Object 109"/>
          <p:cNvGraphicFramePr>
            <a:graphicFrameLocks noChangeAspect="1"/>
          </p:cNvGraphicFramePr>
          <p:nvPr/>
        </p:nvGraphicFramePr>
        <p:xfrm>
          <a:off x="2643174" y="3487738"/>
          <a:ext cx="3848100" cy="638175"/>
        </p:xfrm>
        <a:graphic>
          <a:graphicData uri="http://schemas.openxmlformats.org/presentationml/2006/ole">
            <p:oleObj spid="_x0000_s3083" name="Document" r:id="rId6" imgW="3930951" imgH="658777" progId="Word.Document.8">
              <p:embed/>
            </p:oleObj>
          </a:graphicData>
        </a:graphic>
      </p:graphicFrame>
      <p:graphicFrame>
        <p:nvGraphicFramePr>
          <p:cNvPr id="3" name="Object 109"/>
          <p:cNvGraphicFramePr>
            <a:graphicFrameLocks noChangeAspect="1"/>
          </p:cNvGraphicFramePr>
          <p:nvPr/>
        </p:nvGraphicFramePr>
        <p:xfrm>
          <a:off x="2786050" y="4122747"/>
          <a:ext cx="3848100" cy="638175"/>
        </p:xfrm>
        <a:graphic>
          <a:graphicData uri="http://schemas.openxmlformats.org/presentationml/2006/ole">
            <p:oleObj spid="_x0000_s3084" name="Document" r:id="rId7" imgW="3930951" imgH="658777" progId="Word.Document.8">
              <p:embed/>
            </p:oleObj>
          </a:graphicData>
        </a:graphic>
      </p:graphicFrame>
      <p:graphicFrame>
        <p:nvGraphicFramePr>
          <p:cNvPr id="4" name="Object 109"/>
          <p:cNvGraphicFramePr>
            <a:graphicFrameLocks noChangeAspect="1"/>
          </p:cNvGraphicFramePr>
          <p:nvPr/>
        </p:nvGraphicFramePr>
        <p:xfrm>
          <a:off x="6143636" y="3500438"/>
          <a:ext cx="3848100" cy="638175"/>
        </p:xfrm>
        <a:graphic>
          <a:graphicData uri="http://schemas.openxmlformats.org/presentationml/2006/ole">
            <p:oleObj spid="_x0000_s3085" name="Document" r:id="rId8" imgW="3930951" imgH="658777" progId="Word.Document.8">
              <p:embed/>
            </p:oleObj>
          </a:graphicData>
        </a:graphic>
      </p:graphicFrame>
      <p:graphicFrame>
        <p:nvGraphicFramePr>
          <p:cNvPr id="5" name="Object 109"/>
          <p:cNvGraphicFramePr>
            <a:graphicFrameLocks noChangeAspect="1"/>
          </p:cNvGraphicFramePr>
          <p:nvPr/>
        </p:nvGraphicFramePr>
        <p:xfrm>
          <a:off x="5280025" y="4643446"/>
          <a:ext cx="3863975" cy="639762"/>
        </p:xfrm>
        <a:graphic>
          <a:graphicData uri="http://schemas.openxmlformats.org/presentationml/2006/ole">
            <p:oleObj spid="_x0000_s3086" name="Document" r:id="rId9" imgW="3930951" imgH="658777" progId="Word.Document.8">
              <p:embed/>
            </p:oleObj>
          </a:graphicData>
        </a:graphic>
      </p:graphicFrame>
      <p:graphicFrame>
        <p:nvGraphicFramePr>
          <p:cNvPr id="6" name="Object 109"/>
          <p:cNvGraphicFramePr>
            <a:graphicFrameLocks noChangeAspect="1"/>
          </p:cNvGraphicFramePr>
          <p:nvPr/>
        </p:nvGraphicFramePr>
        <p:xfrm>
          <a:off x="4000496" y="4643446"/>
          <a:ext cx="3848100" cy="638175"/>
        </p:xfrm>
        <a:graphic>
          <a:graphicData uri="http://schemas.openxmlformats.org/presentationml/2006/ole">
            <p:oleObj spid="_x0000_s3087" name="Document" r:id="rId10" imgW="3930951" imgH="658777" progId="Word.Document.8">
              <p:embed/>
            </p:oleObj>
          </a:graphicData>
        </a:graphic>
      </p:graphicFrame>
      <p:graphicFrame>
        <p:nvGraphicFramePr>
          <p:cNvPr id="7" name="Object 16"/>
          <p:cNvGraphicFramePr>
            <a:graphicFrameLocks noChangeAspect="1"/>
          </p:cNvGraphicFramePr>
          <p:nvPr/>
        </p:nvGraphicFramePr>
        <p:xfrm>
          <a:off x="3000364" y="5286388"/>
          <a:ext cx="3848100" cy="638175"/>
        </p:xfrm>
        <a:graphic>
          <a:graphicData uri="http://schemas.openxmlformats.org/presentationml/2006/ole">
            <p:oleObj spid="_x0000_s3088" name="Document" r:id="rId11" imgW="3930951" imgH="658777" progId="Word.Document.8">
              <p:embed/>
            </p:oleObj>
          </a:graphicData>
        </a:graphic>
      </p:graphicFrame>
      <p:graphicFrame>
        <p:nvGraphicFramePr>
          <p:cNvPr id="8" name="Object 17"/>
          <p:cNvGraphicFramePr>
            <a:graphicFrameLocks noChangeAspect="1"/>
          </p:cNvGraphicFramePr>
          <p:nvPr/>
        </p:nvGraphicFramePr>
        <p:xfrm>
          <a:off x="4010048" y="5286388"/>
          <a:ext cx="3848100" cy="638175"/>
        </p:xfrm>
        <a:graphic>
          <a:graphicData uri="http://schemas.openxmlformats.org/presentationml/2006/ole">
            <p:oleObj spid="_x0000_s3089" name="Document" r:id="rId12" imgW="3930951" imgH="658777" progId="Word.Document.8">
              <p:embed/>
            </p:oleObj>
          </a:graphicData>
        </a:graphic>
      </p:graphicFrame>
      <p:graphicFrame>
        <p:nvGraphicFramePr>
          <p:cNvPr id="9" name="Object 18"/>
          <p:cNvGraphicFramePr>
            <a:graphicFrameLocks noChangeAspect="1"/>
          </p:cNvGraphicFramePr>
          <p:nvPr/>
        </p:nvGraphicFramePr>
        <p:xfrm>
          <a:off x="3795734" y="5618178"/>
          <a:ext cx="3848100" cy="638175"/>
        </p:xfrm>
        <a:graphic>
          <a:graphicData uri="http://schemas.openxmlformats.org/presentationml/2006/ole">
            <p:oleObj spid="_x0000_s3090" name="Document" r:id="rId13" imgW="3930951" imgH="658777" progId="Word.Document.8">
              <p:embed/>
            </p:oleObj>
          </a:graphicData>
        </a:graphic>
      </p:graphicFrame>
      <p:graphicFrame>
        <p:nvGraphicFramePr>
          <p:cNvPr id="10" name="Object 19"/>
          <p:cNvGraphicFramePr>
            <a:graphicFrameLocks noChangeAspect="1"/>
          </p:cNvGraphicFramePr>
          <p:nvPr/>
        </p:nvGraphicFramePr>
        <p:xfrm>
          <a:off x="4643438" y="5618178"/>
          <a:ext cx="3848100" cy="638175"/>
        </p:xfrm>
        <a:graphic>
          <a:graphicData uri="http://schemas.openxmlformats.org/presentationml/2006/ole">
            <p:oleObj spid="_x0000_s3091" name="Document" r:id="rId14" imgW="3930951" imgH="658777"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8730"/>
                                        </p:tgtEl>
                                        <p:attrNameLst>
                                          <p:attrName>style.visibility</p:attrName>
                                        </p:attrNameLst>
                                      </p:cBhvr>
                                      <p:to>
                                        <p:strVal val="visible"/>
                                      </p:to>
                                    </p:set>
                                    <p:anim calcmode="lin" valueType="num">
                                      <p:cBhvr additive="base">
                                        <p:cTn id="7" dur="500" fill="hold"/>
                                        <p:tgtEl>
                                          <p:spTgt spid="328730"/>
                                        </p:tgtEl>
                                        <p:attrNameLst>
                                          <p:attrName>ppt_x</p:attrName>
                                        </p:attrNameLst>
                                      </p:cBhvr>
                                      <p:tavLst>
                                        <p:tav tm="0">
                                          <p:val>
                                            <p:strVal val="#ppt_x"/>
                                          </p:val>
                                        </p:tav>
                                        <p:tav tm="100000">
                                          <p:val>
                                            <p:strVal val="#ppt_x"/>
                                          </p:val>
                                        </p:tav>
                                      </p:tavLst>
                                    </p:anim>
                                    <p:anim calcmode="lin" valueType="num">
                                      <p:cBhvr additive="base">
                                        <p:cTn id="8" dur="500" fill="hold"/>
                                        <p:tgtEl>
                                          <p:spTgt spid="3287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8753"/>
                                        </p:tgtEl>
                                        <p:attrNameLst>
                                          <p:attrName>style.visibility</p:attrName>
                                        </p:attrNameLst>
                                      </p:cBhvr>
                                      <p:to>
                                        <p:strVal val="visible"/>
                                      </p:to>
                                    </p:set>
                                    <p:animEffect transition="in" filter="blinds(horizontal)">
                                      <p:cBhvr>
                                        <p:cTn id="17" dur="500"/>
                                        <p:tgtEl>
                                          <p:spTgt spid="32875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82445"/>
                                        </p:tgtEl>
                                        <p:attrNameLst>
                                          <p:attrName>style.visibility</p:attrName>
                                        </p:attrNameLst>
                                      </p:cBhvr>
                                      <p:to>
                                        <p:strVal val="visible"/>
                                      </p:to>
                                    </p:set>
                                    <p:anim calcmode="lin" valueType="num">
                                      <p:cBhvr additive="base">
                                        <p:cTn id="22" dur="500" fill="hold"/>
                                        <p:tgtEl>
                                          <p:spTgt spid="782445"/>
                                        </p:tgtEl>
                                        <p:attrNameLst>
                                          <p:attrName>ppt_x</p:attrName>
                                        </p:attrNameLst>
                                      </p:cBhvr>
                                      <p:tavLst>
                                        <p:tav tm="0">
                                          <p:val>
                                            <p:strVal val="#ppt_x"/>
                                          </p:val>
                                        </p:tav>
                                        <p:tav tm="100000">
                                          <p:val>
                                            <p:strVal val="#ppt_x"/>
                                          </p:val>
                                        </p:tav>
                                      </p:tavLst>
                                    </p:anim>
                                    <p:anim calcmode="lin" valueType="num">
                                      <p:cBhvr additive="base">
                                        <p:cTn id="23" dur="500" fill="hold"/>
                                        <p:tgtEl>
                                          <p:spTgt spid="78244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ppt_x"/>
                                          </p:val>
                                        </p:tav>
                                        <p:tav tm="100000">
                                          <p:val>
                                            <p:strVal val="#ppt_x"/>
                                          </p:val>
                                        </p:tav>
                                      </p:tavLst>
                                    </p:anim>
                                    <p:anim calcmode="lin" valueType="num">
                                      <p:cBhvr additive="base">
                                        <p:cTn id="3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fill="hold"/>
                                        <p:tgtEl>
                                          <p:spTgt spid="6"/>
                                        </p:tgtEl>
                                        <p:attrNameLst>
                                          <p:attrName>ppt_x</p:attrName>
                                        </p:attrNameLst>
                                      </p:cBhvr>
                                      <p:tavLst>
                                        <p:tav tm="0">
                                          <p:val>
                                            <p:strVal val="#ppt_x"/>
                                          </p:val>
                                        </p:tav>
                                        <p:tav tm="100000">
                                          <p:val>
                                            <p:strVal val="#ppt_x"/>
                                          </p:val>
                                        </p:tav>
                                      </p:tavLst>
                                    </p:anim>
                                    <p:anim calcmode="lin" valueType="num">
                                      <p:cBhvr additive="base">
                                        <p:cTn id="4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additive="base">
                                        <p:cTn id="46" dur="500" fill="hold"/>
                                        <p:tgtEl>
                                          <p:spTgt spid="5"/>
                                        </p:tgtEl>
                                        <p:attrNameLst>
                                          <p:attrName>ppt_x</p:attrName>
                                        </p:attrNameLst>
                                      </p:cBhvr>
                                      <p:tavLst>
                                        <p:tav tm="0">
                                          <p:val>
                                            <p:strVal val="#ppt_x"/>
                                          </p:val>
                                        </p:tav>
                                        <p:tav tm="100000">
                                          <p:val>
                                            <p:strVal val="#ppt_x"/>
                                          </p:val>
                                        </p:tav>
                                      </p:tavLst>
                                    </p:anim>
                                    <p:anim calcmode="lin" valueType="num">
                                      <p:cBhvr additive="base">
                                        <p:cTn id="4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ppt_x"/>
                                          </p:val>
                                        </p:tav>
                                        <p:tav tm="100000">
                                          <p:val>
                                            <p:strVal val="#ppt_x"/>
                                          </p:val>
                                        </p:tav>
                                      </p:tavLst>
                                    </p:anim>
                                    <p:anim calcmode="lin" valueType="num">
                                      <p:cBhvr additive="base">
                                        <p:cTn id="5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 calcmode="lin" valueType="num">
                                      <p:cBhvr additive="base">
                                        <p:cTn id="58" dur="500" fill="hold"/>
                                        <p:tgtEl>
                                          <p:spTgt spid="8"/>
                                        </p:tgtEl>
                                        <p:attrNameLst>
                                          <p:attrName>ppt_x</p:attrName>
                                        </p:attrNameLst>
                                      </p:cBhvr>
                                      <p:tavLst>
                                        <p:tav tm="0">
                                          <p:val>
                                            <p:strVal val="#ppt_x"/>
                                          </p:val>
                                        </p:tav>
                                        <p:tav tm="100000">
                                          <p:val>
                                            <p:strVal val="#ppt_x"/>
                                          </p:val>
                                        </p:tav>
                                      </p:tavLst>
                                    </p:anim>
                                    <p:anim calcmode="lin" valueType="num">
                                      <p:cBhvr additive="base">
                                        <p:cTn id="5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9"/>
                                        </p:tgtEl>
                                        <p:attrNameLst>
                                          <p:attrName>style.visibility</p:attrName>
                                        </p:attrNameLst>
                                      </p:cBhvr>
                                      <p:to>
                                        <p:strVal val="visible"/>
                                      </p:to>
                                    </p:set>
                                    <p:anim calcmode="lin" valueType="num">
                                      <p:cBhvr additive="base">
                                        <p:cTn id="64" dur="500" fill="hold"/>
                                        <p:tgtEl>
                                          <p:spTgt spid="9"/>
                                        </p:tgtEl>
                                        <p:attrNameLst>
                                          <p:attrName>ppt_x</p:attrName>
                                        </p:attrNameLst>
                                      </p:cBhvr>
                                      <p:tavLst>
                                        <p:tav tm="0">
                                          <p:val>
                                            <p:strVal val="#ppt_x"/>
                                          </p:val>
                                        </p:tav>
                                        <p:tav tm="100000">
                                          <p:val>
                                            <p:strVal val="#ppt_x"/>
                                          </p:val>
                                        </p:tav>
                                      </p:tavLst>
                                    </p:anim>
                                    <p:anim calcmode="lin" valueType="num">
                                      <p:cBhvr additive="base">
                                        <p:cTn id="6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10"/>
                                        </p:tgtEl>
                                        <p:attrNameLst>
                                          <p:attrName>style.visibility</p:attrName>
                                        </p:attrNameLst>
                                      </p:cBhvr>
                                      <p:to>
                                        <p:strVal val="visible"/>
                                      </p:to>
                                    </p:set>
                                    <p:anim calcmode="lin" valueType="num">
                                      <p:cBhvr additive="base">
                                        <p:cTn id="70" dur="500" fill="hold"/>
                                        <p:tgtEl>
                                          <p:spTgt spid="10"/>
                                        </p:tgtEl>
                                        <p:attrNameLst>
                                          <p:attrName>ppt_x</p:attrName>
                                        </p:attrNameLst>
                                      </p:cBhvr>
                                      <p:tavLst>
                                        <p:tav tm="0">
                                          <p:val>
                                            <p:strVal val="#ppt_x"/>
                                          </p:val>
                                        </p:tav>
                                        <p:tav tm="100000">
                                          <p:val>
                                            <p:strVal val="#ppt_x"/>
                                          </p:val>
                                        </p:tav>
                                      </p:tavLst>
                                    </p:anim>
                                    <p:anim calcmode="lin" valueType="num">
                                      <p:cBhvr additive="base">
                                        <p:cTn id="7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30"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Text Box 2"/>
          <p:cNvSpPr txBox="1">
            <a:spLocks noChangeArrowheads="1"/>
          </p:cNvSpPr>
          <p:nvPr/>
        </p:nvSpPr>
        <p:spPr bwMode="auto">
          <a:xfrm>
            <a:off x="250825" y="188913"/>
            <a:ext cx="6121400"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.5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三维目标</a:t>
            </a:r>
          </a:p>
        </p:txBody>
      </p:sp>
      <p:grpSp>
        <p:nvGrpSpPr>
          <p:cNvPr id="2" name="Group 3"/>
          <p:cNvGrpSpPr>
            <a:grpSpLocks/>
          </p:cNvGrpSpPr>
          <p:nvPr/>
        </p:nvGrpSpPr>
        <p:grpSpPr bwMode="auto">
          <a:xfrm>
            <a:off x="322263" y="1317625"/>
            <a:ext cx="2305050" cy="527050"/>
            <a:chOff x="203" y="830"/>
            <a:chExt cx="1452" cy="332"/>
          </a:xfrm>
        </p:grpSpPr>
        <p:pic>
          <p:nvPicPr>
            <p:cNvPr id="47110" name="Picture 4"/>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47111" name="Text Box 5"/>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三维目标</a:t>
              </a:r>
            </a:p>
          </p:txBody>
        </p:sp>
      </p:grpSp>
      <p:sp>
        <p:nvSpPr>
          <p:cNvPr id="479240" name="Text Box 8"/>
          <p:cNvSpPr txBox="1">
            <a:spLocks noChangeArrowheads="1"/>
          </p:cNvSpPr>
          <p:nvPr/>
        </p:nvSpPr>
        <p:spPr bwMode="auto">
          <a:xfrm>
            <a:off x="357158" y="2000240"/>
            <a:ext cx="8456613" cy="4030663"/>
          </a:xfrm>
          <a:prstGeom prst="rect">
            <a:avLst/>
          </a:prstGeom>
          <a:noFill/>
          <a:ln w="9525" algn="ctr">
            <a:noFill/>
            <a:miter lim="800000"/>
            <a:headEnd/>
            <a:tailEnd/>
          </a:ln>
        </p:spPr>
        <p:txBody>
          <a:bodyPr/>
          <a:lstStyle/>
          <a:p>
            <a:pPr>
              <a:lnSpc>
                <a:spcPts val="3500"/>
              </a:lnSpc>
            </a:pPr>
            <a:r>
              <a:rPr lang="en-US" altLang="zh-CN" b="0" dirty="0"/>
              <a:t>    1</a:t>
            </a:r>
            <a:r>
              <a:rPr lang="zh-CN" altLang="en-US" b="0" dirty="0"/>
              <a:t>．知识与技能</a:t>
            </a:r>
          </a:p>
          <a:p>
            <a:pPr>
              <a:lnSpc>
                <a:spcPts val="3500"/>
              </a:lnSpc>
            </a:pPr>
            <a:r>
              <a:rPr lang="zh-CN" altLang="en-US" b="0" dirty="0"/>
              <a:t>　</a:t>
            </a:r>
            <a:r>
              <a:rPr lang="zh-CN" altLang="en-US" b="0" dirty="0" smtClean="0"/>
              <a:t>  掌握空间向量的长度公式、夹角公式、两点间距离公式、中点坐标公式．</a:t>
            </a:r>
          </a:p>
          <a:p>
            <a:pPr>
              <a:lnSpc>
                <a:spcPts val="3500"/>
              </a:lnSpc>
            </a:pPr>
            <a:r>
              <a:rPr lang="en-US" altLang="zh-CN" b="0" dirty="0" smtClean="0"/>
              <a:t>    2</a:t>
            </a:r>
            <a:r>
              <a:rPr lang="zh-CN" altLang="en-US" b="0" dirty="0"/>
              <a:t>．过程与方法</a:t>
            </a:r>
          </a:p>
          <a:p>
            <a:pPr>
              <a:lnSpc>
                <a:spcPts val="3500"/>
              </a:lnSpc>
            </a:pPr>
            <a:r>
              <a:rPr lang="zh-CN" altLang="en-US" b="0" dirty="0"/>
              <a:t>　　</a:t>
            </a:r>
            <a:r>
              <a:rPr lang="zh-CN" altLang="en-US" b="0" dirty="0" smtClean="0"/>
              <a:t>会用空间向量的长度公式、夹角公式、两点间距离公式、中点坐标公式解决有关问题．</a:t>
            </a:r>
            <a:endParaRPr lang="en-US" altLang="zh-CN" b="0" dirty="0" smtClean="0"/>
          </a:p>
          <a:p>
            <a:pPr>
              <a:lnSpc>
                <a:spcPts val="3500"/>
              </a:lnSpc>
            </a:pPr>
            <a:r>
              <a:rPr lang="en-US" altLang="zh-CN" b="0" dirty="0" smtClean="0"/>
              <a:t>    3</a:t>
            </a:r>
            <a:r>
              <a:rPr lang="zh-CN" altLang="en-US" b="0" dirty="0" smtClean="0"/>
              <a:t>．情感、态度与价值观</a:t>
            </a:r>
            <a:endParaRPr lang="en-US" altLang="zh-CN" b="0" dirty="0" smtClean="0"/>
          </a:p>
          <a:p>
            <a:pPr>
              <a:lnSpc>
                <a:spcPts val="3500"/>
              </a:lnSpc>
            </a:pPr>
            <a:r>
              <a:rPr lang="zh-CN" altLang="en-US" b="0" dirty="0" smtClean="0"/>
              <a:t>    通过师生、生生的合作学习，增强学生团队协作能力的培养，增强与他人合作交流的意识．</a:t>
            </a:r>
          </a:p>
          <a:p>
            <a:endParaRPr lang="zh-CN" altLang="en-US" b="0" dirty="0" smtClean="0"/>
          </a:p>
          <a:p>
            <a:pPr>
              <a:lnSpc>
                <a:spcPct val="122000"/>
              </a:lnSpc>
            </a:pPr>
            <a:endParaRPr lang="zh-CN" altLang="en-US" b="0" dirty="0"/>
          </a:p>
        </p:txBody>
      </p:sp>
      <p:pic>
        <p:nvPicPr>
          <p:cNvPr id="47109"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11010"/>
                                        </p:tgtEl>
                                        <p:attrNameLst>
                                          <p:attrName>style.visibility</p:attrName>
                                        </p:attrNameLst>
                                      </p:cBhvr>
                                      <p:to>
                                        <p:strVal val="visible"/>
                                      </p:to>
                                    </p:set>
                                    <p:anim calcmode="lin" valueType="num">
                                      <p:cBhvr additive="base">
                                        <p:cTn id="7" dur="500" fill="hold"/>
                                        <p:tgtEl>
                                          <p:spTgt spid="811010"/>
                                        </p:tgtEl>
                                        <p:attrNameLst>
                                          <p:attrName>ppt_x</p:attrName>
                                        </p:attrNameLst>
                                      </p:cBhvr>
                                      <p:tavLst>
                                        <p:tav tm="0">
                                          <p:val>
                                            <p:strVal val="#ppt_x"/>
                                          </p:val>
                                        </p:tav>
                                        <p:tav tm="100000">
                                          <p:val>
                                            <p:strVal val="#ppt_x"/>
                                          </p:val>
                                        </p:tav>
                                      </p:tavLst>
                                    </p:anim>
                                    <p:anim calcmode="lin" valueType="num">
                                      <p:cBhvr additive="base">
                                        <p:cTn id="8" dur="500" fill="hold"/>
                                        <p:tgtEl>
                                          <p:spTgt spid="81101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1010" grpId="0" autoUpdateAnimBg="0"/>
      <p:bldP spid="479240"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3.1.5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重点难点</a:t>
            </a:r>
          </a:p>
        </p:txBody>
      </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重点</a:t>
            </a:r>
            <a:r>
              <a:rPr lang="en-US" altLang="zh-CN" dirty="0">
                <a:solidFill>
                  <a:srgbClr val="000000"/>
                </a:solidFill>
                <a:cs typeface="Times New Roman" pitchFamily="18" charset="0"/>
              </a:rPr>
              <a:t>]</a:t>
            </a:r>
          </a:p>
          <a:p>
            <a:r>
              <a:rPr lang="zh-CN" altLang="en-US" b="0" dirty="0">
                <a:solidFill>
                  <a:srgbClr val="000000"/>
                </a:solidFill>
                <a:cs typeface="Times New Roman" pitchFamily="18" charset="0"/>
              </a:rPr>
              <a:t>　　</a:t>
            </a:r>
            <a:r>
              <a:rPr lang="zh-CN" altLang="en-US" b="0" dirty="0" smtClean="0">
                <a:solidFill>
                  <a:srgbClr val="000000"/>
                </a:solidFill>
                <a:cs typeface="Times New Roman" pitchFamily="18" charset="0"/>
              </a:rPr>
              <a:t>夹角公式、距离公式及应用．</a:t>
            </a:r>
          </a:p>
          <a:p>
            <a:endParaRPr lang="zh-CN" altLang="en-US" b="0" dirty="0" smtClean="0">
              <a:solidFill>
                <a:srgbClr val="000000"/>
              </a:solidFill>
              <a:cs typeface="Times New Roman" pitchFamily="18" charset="0"/>
            </a:endParaRPr>
          </a:p>
          <a:p>
            <a:pPr algn="just">
              <a:lnSpc>
                <a:spcPct val="122000"/>
              </a:lnSpc>
            </a:pPr>
            <a:r>
              <a:rPr lang="zh-CN" altLang="en-US" b="0" dirty="0" smtClean="0">
                <a:solidFill>
                  <a:srgbClr val="000000"/>
                </a:solidFill>
                <a:cs typeface="Times New Roman" pitchFamily="18" charset="0"/>
              </a:rPr>
              <a:t>    </a:t>
            </a:r>
            <a:r>
              <a:rPr lang="en-US" altLang="zh-CN" dirty="0" smtClean="0">
                <a:solidFill>
                  <a:srgbClr val="000000"/>
                </a:solidFill>
                <a:cs typeface="Times New Roman" pitchFamily="18" charset="0"/>
              </a:rPr>
              <a:t>[</a:t>
            </a:r>
            <a:r>
              <a:rPr lang="zh-CN" altLang="en-US" dirty="0">
                <a:solidFill>
                  <a:srgbClr val="000000"/>
                </a:solidFill>
                <a:cs typeface="Times New Roman" pitchFamily="18" charset="0"/>
              </a:rPr>
              <a:t>难点</a:t>
            </a:r>
            <a:r>
              <a:rPr lang="en-US" altLang="zh-CN" dirty="0">
                <a:solidFill>
                  <a:srgbClr val="000000"/>
                </a:solidFill>
                <a:cs typeface="Times New Roman" pitchFamily="18" charset="0"/>
              </a:rPr>
              <a:t>]</a:t>
            </a:r>
          </a:p>
          <a:p>
            <a:pPr algn="just">
              <a:lnSpc>
                <a:spcPct val="122000"/>
              </a:lnSpc>
            </a:pPr>
            <a:r>
              <a:rPr lang="zh-CN" altLang="en-US" b="0" dirty="0">
                <a:solidFill>
                  <a:srgbClr val="000000"/>
                </a:solidFill>
                <a:cs typeface="Times New Roman" pitchFamily="18" charset="0"/>
              </a:rPr>
              <a:t>　　</a:t>
            </a:r>
            <a:r>
              <a:rPr lang="zh-CN" altLang="en-US" b="0" dirty="0" smtClean="0">
                <a:solidFill>
                  <a:srgbClr val="000000"/>
                </a:solidFill>
                <a:cs typeface="Times New Roman" pitchFamily="18" charset="0"/>
              </a:rPr>
              <a:t>夹角公式、距离公式的应用．</a:t>
            </a:r>
          </a:p>
          <a:p>
            <a:pPr algn="just">
              <a:lnSpc>
                <a:spcPct val="122000"/>
              </a:lnSpc>
            </a:pPr>
            <a:endParaRPr lang="zh-CN" altLang="en-US" b="0" dirty="0" smtClean="0">
              <a:solidFill>
                <a:srgbClr val="000000"/>
              </a:solidFill>
              <a:cs typeface="Times New Roman" pitchFamily="18" charset="0"/>
            </a:endParaRPr>
          </a:p>
          <a:p>
            <a:pPr algn="just">
              <a:lnSpc>
                <a:spcPct val="122000"/>
              </a:lnSpc>
            </a:pPr>
            <a:endParaRPr lang="zh-CN" altLang="en-US" b="0" dirty="0">
              <a:solidFill>
                <a:srgbClr val="000000"/>
              </a:solidFill>
              <a:cs typeface="Times New Roman" pitchFamily="18" charset="0"/>
            </a:endParaRPr>
          </a:p>
        </p:txBody>
      </p:sp>
      <p:grpSp>
        <p:nvGrpSpPr>
          <p:cNvPr id="2" name="Group 4"/>
          <p:cNvGrpSpPr>
            <a:grpSpLocks/>
          </p:cNvGrpSpPr>
          <p:nvPr/>
        </p:nvGrpSpPr>
        <p:grpSpPr bwMode="auto">
          <a:xfrm>
            <a:off x="322263" y="1317625"/>
            <a:ext cx="2305050" cy="527050"/>
            <a:chOff x="203" y="830"/>
            <a:chExt cx="1452" cy="332"/>
          </a:xfrm>
        </p:grpSpPr>
        <p:pic>
          <p:nvPicPr>
            <p:cNvPr id="49158"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49159"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重点难点</a:t>
              </a:r>
            </a:p>
          </p:txBody>
        </p:sp>
      </p:grpSp>
      <p:pic>
        <p:nvPicPr>
          <p:cNvPr id="49157"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3058"/>
                                        </p:tgtEl>
                                        <p:attrNameLst>
                                          <p:attrName>style.visibility</p:attrName>
                                        </p:attrNameLst>
                                      </p:cBhvr>
                                      <p:to>
                                        <p:strVal val="visible"/>
                                      </p:to>
                                    </p:set>
                                    <p:anim calcmode="lin" valueType="num">
                                      <p:cBhvr additive="base">
                                        <p:cTn id="7" dur="500" fill="hold"/>
                                        <p:tgtEl>
                                          <p:spTgt spid="813058"/>
                                        </p:tgtEl>
                                        <p:attrNameLst>
                                          <p:attrName>ppt_x</p:attrName>
                                        </p:attrNameLst>
                                      </p:cBhvr>
                                      <p:tavLst>
                                        <p:tav tm="0">
                                          <p:val>
                                            <p:strVal val="#ppt_x"/>
                                          </p:val>
                                        </p:tav>
                                        <p:tav tm="100000">
                                          <p:val>
                                            <p:strVal val="#ppt_x"/>
                                          </p:val>
                                        </p:tav>
                                      </p:tavLst>
                                    </p:anim>
                                    <p:anim calcmode="lin" valueType="num">
                                      <p:cBhvr additive="base">
                                        <p:cTn id="8" dur="500" fill="hold"/>
                                        <p:tgtEl>
                                          <p:spTgt spid="81305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3058" grpId="0"/>
      <p:bldP spid="479240"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.5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教学建议</a:t>
            </a:r>
          </a:p>
        </p:txBody>
      </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pPr>
              <a:lnSpc>
                <a:spcPts val="3500"/>
              </a:lnSpc>
            </a:pPr>
            <a:r>
              <a:rPr lang="zh-CN" altLang="en-US" dirty="0">
                <a:solidFill>
                  <a:srgbClr val="000000"/>
                </a:solidFill>
                <a:cs typeface="Times New Roman" pitchFamily="18" charset="0"/>
              </a:rPr>
              <a:t>　　</a:t>
            </a:r>
            <a:r>
              <a:rPr lang="zh-CN" altLang="en-US" b="0" dirty="0" smtClean="0"/>
              <a:t>本节的教学要通过具体的例子让学生掌握空间向量的坐标运算的规律，能根据向量的坐标，判断共线或垂直问题及有关的长度计算问题，并能应用到简单的几何体中．教学中可以类比推广，抓住空间向量的坐标表示这一根本去突破．向量的长度公式的形式与平面向量长度公式一致，教学时明确其几何意义是表示长方体对角线的长度．两点间的距离公式是长度公式的推广，首先根据向量的减法推出向量的坐标表示，然后再用长度公式推出．</a:t>
            </a:r>
          </a:p>
          <a:p>
            <a:endParaRPr lang="zh-CN" altLang="en-US" b="0" dirty="0">
              <a:solidFill>
                <a:srgbClr val="000000"/>
              </a:solidFill>
              <a:cs typeface="Times New Roman" pitchFamily="18" charset="0"/>
            </a:endParaRPr>
          </a:p>
        </p:txBody>
      </p:sp>
      <p:grpSp>
        <p:nvGrpSpPr>
          <p:cNvPr id="2" name="Group 4"/>
          <p:cNvGrpSpPr>
            <a:grpSpLocks/>
          </p:cNvGrpSpPr>
          <p:nvPr/>
        </p:nvGrpSpPr>
        <p:grpSpPr bwMode="auto">
          <a:xfrm>
            <a:off x="322263" y="1317625"/>
            <a:ext cx="2305050" cy="527050"/>
            <a:chOff x="203" y="830"/>
            <a:chExt cx="1452" cy="332"/>
          </a:xfrm>
        </p:grpSpPr>
        <p:pic>
          <p:nvPicPr>
            <p:cNvPr id="50182"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50183"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教学建议</a:t>
              </a:r>
            </a:p>
          </p:txBody>
        </p:sp>
      </p:grpSp>
      <p:pic>
        <p:nvPicPr>
          <p:cNvPr id="50181"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4082"/>
                                        </p:tgtEl>
                                        <p:attrNameLst>
                                          <p:attrName>style.visibility</p:attrName>
                                        </p:attrNameLst>
                                      </p:cBhvr>
                                      <p:to>
                                        <p:strVal val="visible"/>
                                      </p:to>
                                    </p:set>
                                    <p:anim calcmode="lin" valueType="num">
                                      <p:cBhvr additive="base">
                                        <p:cTn id="7" dur="500" fill="hold"/>
                                        <p:tgtEl>
                                          <p:spTgt spid="814082"/>
                                        </p:tgtEl>
                                        <p:attrNameLst>
                                          <p:attrName>ppt_x</p:attrName>
                                        </p:attrNameLst>
                                      </p:cBhvr>
                                      <p:tavLst>
                                        <p:tav tm="0">
                                          <p:val>
                                            <p:strVal val="#ppt_x"/>
                                          </p:val>
                                        </p:tav>
                                        <p:tav tm="100000">
                                          <p:val>
                                            <p:strVal val="#ppt_x"/>
                                          </p:val>
                                        </p:tav>
                                      </p:tavLst>
                                    </p:anim>
                                    <p:anim calcmode="lin" valueType="num">
                                      <p:cBhvr additive="base">
                                        <p:cTn id="8" dur="500" fill="hold"/>
                                        <p:tgtEl>
                                          <p:spTgt spid="81408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4082" grpId="0"/>
      <p:bldP spid="479240"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.5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新课导入</a:t>
            </a:r>
          </a:p>
        </p:txBody>
      </p:sp>
      <p:sp>
        <p:nvSpPr>
          <p:cNvPr id="479240" name="Text Box 8"/>
          <p:cNvSpPr txBox="1">
            <a:spLocks noChangeArrowheads="1"/>
          </p:cNvSpPr>
          <p:nvPr/>
        </p:nvSpPr>
        <p:spPr bwMode="auto">
          <a:xfrm>
            <a:off x="323850" y="1844675"/>
            <a:ext cx="8456613" cy="4030663"/>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导入一</a:t>
            </a:r>
            <a:r>
              <a:rPr lang="en-US" altLang="zh-CN" dirty="0">
                <a:solidFill>
                  <a:srgbClr val="000000"/>
                </a:solidFill>
                <a:cs typeface="Times New Roman" pitchFamily="18" charset="0"/>
              </a:rPr>
              <a:t>]</a:t>
            </a:r>
          </a:p>
          <a:p>
            <a:pPr algn="just">
              <a:lnSpc>
                <a:spcPts val="3500"/>
              </a:lnSpc>
            </a:pPr>
            <a:r>
              <a:rPr lang="zh-CN" altLang="en-US" b="0" dirty="0">
                <a:solidFill>
                  <a:srgbClr val="000000"/>
                </a:solidFill>
                <a:cs typeface="Times New Roman" pitchFamily="18" charset="0"/>
              </a:rPr>
              <a:t>　　</a:t>
            </a:r>
            <a:r>
              <a:rPr lang="zh-CN" altLang="en-US" b="0" dirty="0" smtClean="0">
                <a:solidFill>
                  <a:srgbClr val="000000"/>
                </a:solidFill>
                <a:latin typeface="Times New Roman" pitchFamily="18" charset="0"/>
                <a:cs typeface="Times New Roman" pitchFamily="18" charset="0"/>
              </a:rPr>
              <a:t>我们知道，向量在平面上可以用有序数对</a:t>
            </a:r>
            <a:r>
              <a:rPr lang="en-US" altLang="zh-CN" b="0" dirty="0" smtClean="0">
                <a:solidFill>
                  <a:srgbClr val="000000"/>
                </a:solidFill>
                <a:latin typeface="Times New Roman" pitchFamily="18" charset="0"/>
                <a:cs typeface="Times New Roman" pitchFamily="18" charset="0"/>
              </a:rPr>
              <a:t>(</a:t>
            </a:r>
            <a:r>
              <a:rPr lang="en-US" altLang="zh-CN" b="0" i="1" dirty="0" smtClean="0">
                <a:solidFill>
                  <a:srgbClr val="000000"/>
                </a:solidFill>
                <a:latin typeface="Times New Roman" pitchFamily="18" charset="0"/>
                <a:cs typeface="Times New Roman" pitchFamily="18" charset="0"/>
              </a:rPr>
              <a:t>x</a:t>
            </a:r>
            <a:r>
              <a:rPr lang="zh-CN" altLang="en-US" b="0" dirty="0" smtClean="0">
                <a:solidFill>
                  <a:srgbClr val="000000"/>
                </a:solidFill>
                <a:latin typeface="Times New Roman" pitchFamily="18" charset="0"/>
                <a:cs typeface="Times New Roman" pitchFamily="18" charset="0"/>
              </a:rPr>
              <a:t>，</a:t>
            </a:r>
            <a:r>
              <a:rPr lang="en-US" altLang="zh-CN" b="0" i="1" dirty="0" smtClean="0">
                <a:solidFill>
                  <a:srgbClr val="000000"/>
                </a:solidFill>
                <a:latin typeface="Times New Roman" pitchFamily="18" charset="0"/>
                <a:cs typeface="Times New Roman" pitchFamily="18" charset="0"/>
              </a:rPr>
              <a:t>y</a:t>
            </a:r>
            <a:r>
              <a:rPr lang="en-US" altLang="zh-CN" b="0" dirty="0" smtClean="0">
                <a:solidFill>
                  <a:srgbClr val="000000"/>
                </a:solidFill>
                <a:latin typeface="Times New Roman" pitchFamily="18" charset="0"/>
                <a:cs typeface="Times New Roman" pitchFamily="18" charset="0"/>
              </a:rPr>
              <a:t>)</a:t>
            </a:r>
            <a:r>
              <a:rPr lang="zh-CN" altLang="en-US" b="0" dirty="0" smtClean="0">
                <a:solidFill>
                  <a:srgbClr val="000000"/>
                </a:solidFill>
                <a:latin typeface="Times New Roman" pitchFamily="18" charset="0"/>
                <a:cs typeface="Times New Roman" pitchFamily="18" charset="0"/>
              </a:rPr>
              <a:t>表示，在空间则可用有序数对</a:t>
            </a:r>
            <a:r>
              <a:rPr lang="en-US" altLang="zh-CN" b="0" dirty="0" smtClean="0">
                <a:solidFill>
                  <a:srgbClr val="000000"/>
                </a:solidFill>
                <a:latin typeface="Times New Roman" pitchFamily="18" charset="0"/>
                <a:cs typeface="Times New Roman" pitchFamily="18" charset="0"/>
              </a:rPr>
              <a:t>(</a:t>
            </a:r>
            <a:r>
              <a:rPr lang="en-US" altLang="zh-CN" b="0" i="1" dirty="0" smtClean="0">
                <a:solidFill>
                  <a:srgbClr val="000000"/>
                </a:solidFill>
                <a:latin typeface="Times New Roman" pitchFamily="18" charset="0"/>
                <a:cs typeface="Times New Roman" pitchFamily="18" charset="0"/>
              </a:rPr>
              <a:t>x</a:t>
            </a:r>
            <a:r>
              <a:rPr lang="zh-CN" altLang="en-US" b="0" dirty="0" smtClean="0">
                <a:solidFill>
                  <a:srgbClr val="000000"/>
                </a:solidFill>
                <a:latin typeface="Times New Roman" pitchFamily="18" charset="0"/>
                <a:cs typeface="Times New Roman" pitchFamily="18" charset="0"/>
              </a:rPr>
              <a:t>，</a:t>
            </a:r>
            <a:r>
              <a:rPr lang="en-US" altLang="zh-CN" b="0" i="1" dirty="0" smtClean="0">
                <a:solidFill>
                  <a:srgbClr val="000000"/>
                </a:solidFill>
                <a:latin typeface="Times New Roman" pitchFamily="18" charset="0"/>
                <a:cs typeface="Times New Roman" pitchFamily="18" charset="0"/>
              </a:rPr>
              <a:t>y</a:t>
            </a:r>
            <a:r>
              <a:rPr lang="zh-CN" altLang="en-US" b="0" dirty="0" smtClean="0">
                <a:solidFill>
                  <a:srgbClr val="000000"/>
                </a:solidFill>
                <a:latin typeface="Times New Roman" pitchFamily="18" charset="0"/>
                <a:cs typeface="Times New Roman" pitchFamily="18" charset="0"/>
              </a:rPr>
              <a:t>，</a:t>
            </a:r>
            <a:r>
              <a:rPr lang="en-US" altLang="zh-CN" b="0" i="1" dirty="0" smtClean="0">
                <a:solidFill>
                  <a:srgbClr val="000000"/>
                </a:solidFill>
                <a:latin typeface="Times New Roman" pitchFamily="18" charset="0"/>
                <a:cs typeface="Times New Roman" pitchFamily="18" charset="0"/>
              </a:rPr>
              <a:t>z</a:t>
            </a:r>
            <a:r>
              <a:rPr lang="en-US" altLang="zh-CN" b="0" dirty="0" smtClean="0">
                <a:solidFill>
                  <a:srgbClr val="000000"/>
                </a:solidFill>
                <a:latin typeface="Times New Roman" pitchFamily="18" charset="0"/>
                <a:cs typeface="Times New Roman" pitchFamily="18" charset="0"/>
              </a:rPr>
              <a:t>)</a:t>
            </a:r>
            <a:r>
              <a:rPr lang="zh-CN" altLang="en-US" b="0" dirty="0" smtClean="0">
                <a:solidFill>
                  <a:srgbClr val="000000"/>
                </a:solidFill>
                <a:latin typeface="Times New Roman" pitchFamily="18" charset="0"/>
                <a:cs typeface="Times New Roman" pitchFamily="18" charset="0"/>
              </a:rPr>
              <a:t>来表示，类似平面向量的坐标运算，空间向量的加减、数乘、数量积的运算结果如何用坐标来表示呢？</a:t>
            </a:r>
          </a:p>
        </p:txBody>
      </p:sp>
      <p:grpSp>
        <p:nvGrpSpPr>
          <p:cNvPr id="2" name="Group 4"/>
          <p:cNvGrpSpPr>
            <a:grpSpLocks/>
          </p:cNvGrpSpPr>
          <p:nvPr/>
        </p:nvGrpSpPr>
        <p:grpSpPr bwMode="auto">
          <a:xfrm>
            <a:off x="322263" y="1317625"/>
            <a:ext cx="2305050" cy="527050"/>
            <a:chOff x="203" y="830"/>
            <a:chExt cx="1452" cy="332"/>
          </a:xfrm>
        </p:grpSpPr>
        <p:pic>
          <p:nvPicPr>
            <p:cNvPr id="52230"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52231"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新课导入</a:t>
              </a:r>
            </a:p>
          </p:txBody>
        </p:sp>
      </p:grpSp>
      <p:pic>
        <p:nvPicPr>
          <p:cNvPr id="52229"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6130"/>
                                        </p:tgtEl>
                                        <p:attrNameLst>
                                          <p:attrName>style.visibility</p:attrName>
                                        </p:attrNameLst>
                                      </p:cBhvr>
                                      <p:to>
                                        <p:strVal val="visible"/>
                                      </p:to>
                                    </p:set>
                                    <p:anim calcmode="lin" valueType="num">
                                      <p:cBhvr additive="base">
                                        <p:cTn id="7" dur="500" fill="hold"/>
                                        <p:tgtEl>
                                          <p:spTgt spid="816130"/>
                                        </p:tgtEl>
                                        <p:attrNameLst>
                                          <p:attrName>ppt_x</p:attrName>
                                        </p:attrNameLst>
                                      </p:cBhvr>
                                      <p:tavLst>
                                        <p:tav tm="0">
                                          <p:val>
                                            <p:strVal val="#ppt_x"/>
                                          </p:val>
                                        </p:tav>
                                        <p:tav tm="100000">
                                          <p:val>
                                            <p:strVal val="#ppt_x"/>
                                          </p:val>
                                        </p:tav>
                                      </p:tavLst>
                                    </p:anim>
                                    <p:anim calcmode="lin" valueType="num">
                                      <p:cBhvr additive="base">
                                        <p:cTn id="8" dur="500" fill="hold"/>
                                        <p:tgtEl>
                                          <p:spTgt spid="8161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30" grpId="0"/>
      <p:bldP spid="479240"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.4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新课导入</a:t>
            </a:r>
          </a:p>
        </p:txBody>
      </p:sp>
      <p:sp>
        <p:nvSpPr>
          <p:cNvPr id="479240" name="Text Box 8"/>
          <p:cNvSpPr txBox="1">
            <a:spLocks noChangeArrowheads="1"/>
          </p:cNvSpPr>
          <p:nvPr/>
        </p:nvSpPr>
        <p:spPr bwMode="auto">
          <a:xfrm>
            <a:off x="285720" y="1643050"/>
            <a:ext cx="8456613" cy="4030663"/>
          </a:xfrm>
          <a:prstGeom prst="rect">
            <a:avLst/>
          </a:prstGeom>
          <a:noFill/>
          <a:ln w="9525" algn="ctr">
            <a:noFill/>
            <a:miter lim="800000"/>
            <a:headEnd/>
            <a:tailEnd/>
          </a:ln>
        </p:spPr>
        <p:txBody>
          <a:bodyPr/>
          <a:lstStyle/>
          <a:p>
            <a:pPr algn="just">
              <a:lnSpc>
                <a:spcPts val="3500"/>
              </a:lnSpc>
            </a:pPr>
            <a:r>
              <a:rPr lang="en-US" altLang="zh-CN" b="0" dirty="0" smtClean="0">
                <a:solidFill>
                  <a:srgbClr val="000000"/>
                </a:solidFill>
                <a:latin typeface="Times New Roman" pitchFamily="18" charset="0"/>
                <a:cs typeface="Times New Roman" pitchFamily="18" charset="0"/>
              </a:rPr>
              <a:t>        </a:t>
            </a:r>
            <a:r>
              <a:rPr lang="en-US" altLang="zh-CN" dirty="0" smtClean="0">
                <a:solidFill>
                  <a:srgbClr val="000000"/>
                </a:solidFill>
                <a:cs typeface="Times New Roman" pitchFamily="18" charset="0"/>
              </a:rPr>
              <a:t>[</a:t>
            </a:r>
            <a:r>
              <a:rPr lang="zh-CN" altLang="en-US" dirty="0" smtClean="0">
                <a:solidFill>
                  <a:srgbClr val="000000"/>
                </a:solidFill>
                <a:cs typeface="Times New Roman" pitchFamily="18" charset="0"/>
              </a:rPr>
              <a:t>导入二</a:t>
            </a:r>
            <a:r>
              <a:rPr lang="en-US" altLang="zh-CN" dirty="0" smtClean="0">
                <a:solidFill>
                  <a:srgbClr val="000000"/>
                </a:solidFill>
                <a:cs typeface="Times New Roman" pitchFamily="18" charset="0"/>
              </a:rPr>
              <a:t>]</a:t>
            </a:r>
            <a:endParaRPr lang="en-US" altLang="zh-CN" b="0" dirty="0" smtClean="0">
              <a:solidFill>
                <a:srgbClr val="000000"/>
              </a:solidFill>
              <a:latin typeface="Times New Roman" pitchFamily="18" charset="0"/>
              <a:cs typeface="Times New Roman" pitchFamily="18" charset="0"/>
            </a:endParaRPr>
          </a:p>
          <a:p>
            <a:pPr>
              <a:lnSpc>
                <a:spcPts val="3500"/>
              </a:lnSpc>
            </a:pPr>
            <a:r>
              <a:rPr lang="zh-CN" altLang="en-US" dirty="0" smtClean="0"/>
              <a:t>    </a:t>
            </a:r>
            <a:r>
              <a:rPr lang="zh-CN" altLang="en-US" b="0" dirty="0" smtClean="0">
                <a:latin typeface="Times New Roman" pitchFamily="18" charset="0"/>
                <a:cs typeface="Times New Roman" pitchFamily="18" charset="0"/>
              </a:rPr>
              <a:t>复习引入</a:t>
            </a:r>
          </a:p>
          <a:p>
            <a:pPr>
              <a:lnSpc>
                <a:spcPts val="3500"/>
              </a:lnSpc>
            </a:pPr>
            <a:r>
              <a:rPr lang="en-US" b="0" dirty="0" smtClean="0">
                <a:latin typeface="Times New Roman" pitchFamily="18" charset="0"/>
                <a:cs typeface="Times New Roman" pitchFamily="18" charset="0"/>
              </a:rPr>
              <a:t>        1</a:t>
            </a:r>
            <a:r>
              <a:rPr lang="zh-CN" altLang="en-US" b="0" dirty="0" smtClean="0">
                <a:latin typeface="Times New Roman" pitchFamily="18" charset="0"/>
                <a:cs typeface="Times New Roman" pitchFamily="18" charset="0"/>
              </a:rPr>
              <a:t>．向量的直角坐标运算法则：设</a:t>
            </a:r>
            <a:r>
              <a:rPr lang="en-US" i="1" dirty="0" smtClean="0">
                <a:latin typeface="Times New Roman" pitchFamily="18" charset="0"/>
                <a:cs typeface="Times New Roman" pitchFamily="18" charset="0"/>
              </a:rPr>
              <a:t>a</a:t>
            </a:r>
            <a:r>
              <a:rPr lang="zh-CN" altLang="en-US" b="0" dirty="0" smtClean="0">
                <a:latin typeface="Times New Roman" pitchFamily="18" charset="0"/>
                <a:cs typeface="Times New Roman" pitchFamily="18" charset="0"/>
              </a:rPr>
              <a:t>＝</a:t>
            </a:r>
            <a:r>
              <a:rPr lang="en-US" b="0" dirty="0" smtClean="0">
                <a:latin typeface="Times New Roman" pitchFamily="18" charset="0"/>
                <a:cs typeface="Times New Roman" pitchFamily="18" charset="0"/>
              </a:rPr>
              <a:t>(</a:t>
            </a:r>
            <a:r>
              <a:rPr lang="en-US" b="0" i="1" dirty="0" smtClean="0">
                <a:latin typeface="Times New Roman" pitchFamily="18" charset="0"/>
                <a:cs typeface="Times New Roman" pitchFamily="18" charset="0"/>
              </a:rPr>
              <a:t>a</a:t>
            </a:r>
            <a:r>
              <a:rPr lang="en-US" b="0" baseline="-25000" dirty="0" smtClean="0">
                <a:latin typeface="Times New Roman" pitchFamily="18" charset="0"/>
                <a:cs typeface="Times New Roman" pitchFamily="18" charset="0"/>
              </a:rPr>
              <a:t>1</a:t>
            </a:r>
            <a:r>
              <a:rPr lang="zh-CN" altLang="en-US" b="0" dirty="0" smtClean="0">
                <a:latin typeface="Times New Roman" pitchFamily="18" charset="0"/>
                <a:cs typeface="Times New Roman" pitchFamily="18" charset="0"/>
              </a:rPr>
              <a:t>，</a:t>
            </a:r>
            <a:r>
              <a:rPr lang="en-US" b="0" i="1" dirty="0" smtClean="0">
                <a:latin typeface="Times New Roman" pitchFamily="18" charset="0"/>
                <a:cs typeface="Times New Roman" pitchFamily="18" charset="0"/>
              </a:rPr>
              <a:t>a</a:t>
            </a:r>
            <a:r>
              <a:rPr lang="en-US" b="0" baseline="-25000" dirty="0" smtClean="0">
                <a:latin typeface="Times New Roman" pitchFamily="18" charset="0"/>
                <a:cs typeface="Times New Roman" pitchFamily="18" charset="0"/>
              </a:rPr>
              <a:t>2</a:t>
            </a:r>
            <a:r>
              <a:rPr lang="zh-CN" altLang="en-US" b="0" dirty="0" smtClean="0">
                <a:latin typeface="Times New Roman" pitchFamily="18" charset="0"/>
                <a:cs typeface="Times New Roman" pitchFamily="18" charset="0"/>
              </a:rPr>
              <a:t>，</a:t>
            </a:r>
            <a:r>
              <a:rPr lang="en-US" b="0" i="1" dirty="0" smtClean="0">
                <a:latin typeface="Times New Roman" pitchFamily="18" charset="0"/>
                <a:cs typeface="Times New Roman" pitchFamily="18" charset="0"/>
              </a:rPr>
              <a:t>a</a:t>
            </a:r>
            <a:r>
              <a:rPr lang="en-US" b="0" baseline="-25000" dirty="0" smtClean="0">
                <a:latin typeface="Times New Roman" pitchFamily="18" charset="0"/>
                <a:cs typeface="Times New Roman" pitchFamily="18" charset="0"/>
              </a:rPr>
              <a:t>3</a:t>
            </a:r>
            <a:r>
              <a:rPr lang="en-US" b="0" dirty="0" smtClean="0">
                <a:latin typeface="Times New Roman" pitchFamily="18" charset="0"/>
                <a:cs typeface="Times New Roman" pitchFamily="18" charset="0"/>
              </a:rPr>
              <a:t>)</a:t>
            </a:r>
            <a:r>
              <a:rPr lang="zh-CN" altLang="en-US" b="0"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b</a:t>
            </a:r>
            <a:r>
              <a:rPr lang="zh-CN" altLang="en-US" b="0" dirty="0" smtClean="0">
                <a:latin typeface="Times New Roman" pitchFamily="18" charset="0"/>
                <a:cs typeface="Times New Roman" pitchFamily="18" charset="0"/>
              </a:rPr>
              <a:t>＝</a:t>
            </a:r>
            <a:r>
              <a:rPr lang="en-US" b="0" dirty="0" smtClean="0">
                <a:latin typeface="Times New Roman" pitchFamily="18" charset="0"/>
                <a:cs typeface="Times New Roman" pitchFamily="18" charset="0"/>
              </a:rPr>
              <a:t>(</a:t>
            </a:r>
            <a:r>
              <a:rPr lang="en-US" b="0" i="1" dirty="0" smtClean="0">
                <a:latin typeface="Times New Roman" pitchFamily="18" charset="0"/>
                <a:cs typeface="Times New Roman" pitchFamily="18" charset="0"/>
              </a:rPr>
              <a:t>b</a:t>
            </a:r>
            <a:r>
              <a:rPr lang="en-US" b="0" baseline="-25000" dirty="0" smtClean="0">
                <a:latin typeface="Times New Roman" pitchFamily="18" charset="0"/>
                <a:cs typeface="Times New Roman" pitchFamily="18" charset="0"/>
              </a:rPr>
              <a:t>1</a:t>
            </a:r>
            <a:r>
              <a:rPr lang="zh-CN" altLang="en-US" b="0" dirty="0" smtClean="0">
                <a:latin typeface="Times New Roman" pitchFamily="18" charset="0"/>
                <a:cs typeface="Times New Roman" pitchFamily="18" charset="0"/>
              </a:rPr>
              <a:t>，</a:t>
            </a:r>
            <a:r>
              <a:rPr lang="en-US" b="0" i="1" dirty="0" smtClean="0">
                <a:latin typeface="Times New Roman" pitchFamily="18" charset="0"/>
                <a:cs typeface="Times New Roman" pitchFamily="18" charset="0"/>
              </a:rPr>
              <a:t>b</a:t>
            </a:r>
            <a:r>
              <a:rPr lang="en-US" b="0" baseline="-25000" dirty="0" smtClean="0">
                <a:latin typeface="Times New Roman" pitchFamily="18" charset="0"/>
                <a:cs typeface="Times New Roman" pitchFamily="18" charset="0"/>
              </a:rPr>
              <a:t>2</a:t>
            </a:r>
            <a:r>
              <a:rPr lang="zh-CN" altLang="en-US" b="0" dirty="0" smtClean="0">
                <a:latin typeface="Times New Roman" pitchFamily="18" charset="0"/>
                <a:cs typeface="Times New Roman" pitchFamily="18" charset="0"/>
              </a:rPr>
              <a:t>，</a:t>
            </a:r>
            <a:r>
              <a:rPr lang="en-US" b="0" i="1" dirty="0" smtClean="0">
                <a:latin typeface="Times New Roman" pitchFamily="18" charset="0"/>
                <a:cs typeface="Times New Roman" pitchFamily="18" charset="0"/>
              </a:rPr>
              <a:t>b</a:t>
            </a:r>
            <a:r>
              <a:rPr lang="en-US" b="0" baseline="-25000" dirty="0" smtClean="0">
                <a:latin typeface="Times New Roman" pitchFamily="18" charset="0"/>
                <a:cs typeface="Times New Roman" pitchFamily="18" charset="0"/>
              </a:rPr>
              <a:t>3</a:t>
            </a:r>
            <a:r>
              <a:rPr lang="en-US" b="0" dirty="0" smtClean="0">
                <a:latin typeface="Times New Roman" pitchFamily="18" charset="0"/>
                <a:cs typeface="Times New Roman" pitchFamily="18" charset="0"/>
              </a:rPr>
              <a:t>)</a:t>
            </a:r>
            <a:r>
              <a:rPr lang="zh-CN" altLang="en-US" b="0" dirty="0" smtClean="0">
                <a:latin typeface="Times New Roman" pitchFamily="18" charset="0"/>
                <a:cs typeface="Times New Roman" pitchFamily="18" charset="0"/>
              </a:rPr>
              <a:t>，则 </a:t>
            </a:r>
            <a:r>
              <a:rPr lang="en-US" b="0" dirty="0" smtClean="0">
                <a:latin typeface="Times New Roman" pitchFamily="18" charset="0"/>
                <a:cs typeface="Times New Roman" pitchFamily="18" charset="0"/>
              </a:rPr>
              <a:t>(1)</a:t>
            </a:r>
            <a:r>
              <a:rPr lang="en-US" i="1" dirty="0" smtClean="0">
                <a:latin typeface="Times New Roman" pitchFamily="18" charset="0"/>
                <a:cs typeface="Times New Roman" pitchFamily="18" charset="0"/>
              </a:rPr>
              <a:t>a</a:t>
            </a:r>
            <a:r>
              <a:rPr lang="zh-CN" altLang="en-US" b="0"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b</a:t>
            </a:r>
            <a:r>
              <a:rPr lang="zh-CN" altLang="en-US" b="0" dirty="0" smtClean="0">
                <a:latin typeface="Times New Roman" pitchFamily="18" charset="0"/>
                <a:cs typeface="Times New Roman" pitchFamily="18" charset="0"/>
              </a:rPr>
              <a:t>＝</a:t>
            </a:r>
            <a:r>
              <a:rPr lang="en-US" b="0" dirty="0" smtClean="0">
                <a:latin typeface="Times New Roman" pitchFamily="18" charset="0"/>
                <a:cs typeface="Times New Roman" pitchFamily="18" charset="0"/>
              </a:rPr>
              <a:t>(</a:t>
            </a:r>
            <a:r>
              <a:rPr lang="en-US" b="0" i="1" dirty="0" smtClean="0">
                <a:latin typeface="Times New Roman" pitchFamily="18" charset="0"/>
                <a:cs typeface="Times New Roman" pitchFamily="18" charset="0"/>
              </a:rPr>
              <a:t>a</a:t>
            </a:r>
            <a:r>
              <a:rPr lang="en-US" b="0" baseline="-25000" dirty="0" smtClean="0">
                <a:latin typeface="Times New Roman" pitchFamily="18" charset="0"/>
                <a:cs typeface="Times New Roman" pitchFamily="18" charset="0"/>
              </a:rPr>
              <a:t>1</a:t>
            </a:r>
            <a:r>
              <a:rPr lang="zh-CN" altLang="en-US" b="0" dirty="0" smtClean="0">
                <a:latin typeface="Times New Roman" pitchFamily="18" charset="0"/>
                <a:cs typeface="Times New Roman" pitchFamily="18" charset="0"/>
              </a:rPr>
              <a:t>＋</a:t>
            </a:r>
            <a:r>
              <a:rPr lang="en-US" b="0" i="1" dirty="0" smtClean="0">
                <a:latin typeface="Times New Roman" pitchFamily="18" charset="0"/>
                <a:cs typeface="Times New Roman" pitchFamily="18" charset="0"/>
              </a:rPr>
              <a:t>b</a:t>
            </a:r>
            <a:r>
              <a:rPr lang="en-US" b="0" baseline="-25000" dirty="0" smtClean="0">
                <a:latin typeface="Times New Roman" pitchFamily="18" charset="0"/>
                <a:cs typeface="Times New Roman" pitchFamily="18" charset="0"/>
              </a:rPr>
              <a:t>1</a:t>
            </a:r>
            <a:r>
              <a:rPr lang="zh-CN" altLang="en-US" b="0" dirty="0" smtClean="0">
                <a:latin typeface="Times New Roman" pitchFamily="18" charset="0"/>
                <a:cs typeface="Times New Roman" pitchFamily="18" charset="0"/>
              </a:rPr>
              <a:t>，</a:t>
            </a:r>
            <a:r>
              <a:rPr lang="en-US" b="0" i="1" dirty="0" smtClean="0">
                <a:latin typeface="Times New Roman" pitchFamily="18" charset="0"/>
                <a:cs typeface="Times New Roman" pitchFamily="18" charset="0"/>
              </a:rPr>
              <a:t>a</a:t>
            </a:r>
            <a:r>
              <a:rPr lang="en-US" b="0" baseline="-25000" dirty="0" smtClean="0">
                <a:latin typeface="Times New Roman" pitchFamily="18" charset="0"/>
                <a:cs typeface="Times New Roman" pitchFamily="18" charset="0"/>
              </a:rPr>
              <a:t>2</a:t>
            </a:r>
            <a:r>
              <a:rPr lang="zh-CN" altLang="en-US" b="0" dirty="0" smtClean="0">
                <a:latin typeface="Times New Roman" pitchFamily="18" charset="0"/>
                <a:cs typeface="Times New Roman" pitchFamily="18" charset="0"/>
              </a:rPr>
              <a:t>＋</a:t>
            </a:r>
            <a:r>
              <a:rPr lang="en-US" b="0" i="1" dirty="0" smtClean="0">
                <a:latin typeface="Times New Roman" pitchFamily="18" charset="0"/>
                <a:cs typeface="Times New Roman" pitchFamily="18" charset="0"/>
              </a:rPr>
              <a:t>b</a:t>
            </a:r>
            <a:r>
              <a:rPr lang="en-US" b="0" baseline="-25000" dirty="0" smtClean="0">
                <a:latin typeface="Times New Roman" pitchFamily="18" charset="0"/>
                <a:cs typeface="Times New Roman" pitchFamily="18" charset="0"/>
              </a:rPr>
              <a:t>2</a:t>
            </a:r>
            <a:r>
              <a:rPr lang="zh-CN" altLang="en-US" b="0" dirty="0" smtClean="0">
                <a:latin typeface="Times New Roman" pitchFamily="18" charset="0"/>
                <a:cs typeface="Times New Roman" pitchFamily="18" charset="0"/>
              </a:rPr>
              <a:t>，</a:t>
            </a:r>
            <a:r>
              <a:rPr lang="en-US" b="0" i="1" dirty="0" smtClean="0">
                <a:latin typeface="Times New Roman" pitchFamily="18" charset="0"/>
                <a:cs typeface="Times New Roman" pitchFamily="18" charset="0"/>
              </a:rPr>
              <a:t>a</a:t>
            </a:r>
            <a:r>
              <a:rPr lang="en-US" b="0" baseline="-25000" dirty="0" smtClean="0">
                <a:latin typeface="Times New Roman" pitchFamily="18" charset="0"/>
                <a:cs typeface="Times New Roman" pitchFamily="18" charset="0"/>
              </a:rPr>
              <a:t>3</a:t>
            </a:r>
            <a:r>
              <a:rPr lang="zh-CN" altLang="en-US" b="0" dirty="0" smtClean="0">
                <a:latin typeface="Times New Roman" pitchFamily="18" charset="0"/>
                <a:cs typeface="Times New Roman" pitchFamily="18" charset="0"/>
              </a:rPr>
              <a:t>＋</a:t>
            </a:r>
            <a:r>
              <a:rPr lang="en-US" b="0" i="1" dirty="0" smtClean="0">
                <a:latin typeface="Times New Roman" pitchFamily="18" charset="0"/>
                <a:cs typeface="Times New Roman" pitchFamily="18" charset="0"/>
              </a:rPr>
              <a:t>b</a:t>
            </a:r>
            <a:r>
              <a:rPr lang="en-US" b="0" baseline="-25000" dirty="0" smtClean="0">
                <a:latin typeface="Times New Roman" pitchFamily="18" charset="0"/>
                <a:cs typeface="Times New Roman" pitchFamily="18" charset="0"/>
              </a:rPr>
              <a:t>3</a:t>
            </a:r>
            <a:r>
              <a:rPr lang="en-US" b="0" dirty="0" smtClean="0">
                <a:latin typeface="Times New Roman" pitchFamily="18" charset="0"/>
                <a:cs typeface="Times New Roman" pitchFamily="18" charset="0"/>
              </a:rPr>
              <a:t>)</a:t>
            </a:r>
            <a:r>
              <a:rPr lang="zh-CN" altLang="en-US" b="0" dirty="0" smtClean="0">
                <a:latin typeface="Times New Roman" pitchFamily="18" charset="0"/>
                <a:cs typeface="Times New Roman" pitchFamily="18" charset="0"/>
              </a:rPr>
              <a:t>；</a:t>
            </a:r>
            <a:r>
              <a:rPr lang="en-US" b="0" dirty="0" smtClean="0">
                <a:latin typeface="Times New Roman" pitchFamily="18" charset="0"/>
                <a:cs typeface="Times New Roman" pitchFamily="18" charset="0"/>
              </a:rPr>
              <a:t>(2)</a:t>
            </a:r>
            <a:r>
              <a:rPr lang="en-US" i="1" dirty="0" smtClean="0">
                <a:latin typeface="Times New Roman" pitchFamily="18" charset="0"/>
                <a:cs typeface="Times New Roman" pitchFamily="18" charset="0"/>
              </a:rPr>
              <a:t>a</a:t>
            </a:r>
            <a:r>
              <a:rPr lang="zh-CN" altLang="en-US" b="0"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b</a:t>
            </a:r>
            <a:r>
              <a:rPr lang="zh-CN" altLang="en-US" b="0" dirty="0" smtClean="0">
                <a:latin typeface="Times New Roman" pitchFamily="18" charset="0"/>
                <a:cs typeface="Times New Roman" pitchFamily="18" charset="0"/>
              </a:rPr>
              <a:t>＝</a:t>
            </a:r>
            <a:r>
              <a:rPr lang="en-US" b="0" dirty="0" smtClean="0">
                <a:latin typeface="Times New Roman" pitchFamily="18" charset="0"/>
                <a:cs typeface="Times New Roman" pitchFamily="18" charset="0"/>
              </a:rPr>
              <a:t>(</a:t>
            </a:r>
            <a:r>
              <a:rPr lang="en-US" b="0" i="1" dirty="0" smtClean="0">
                <a:latin typeface="Times New Roman" pitchFamily="18" charset="0"/>
                <a:cs typeface="Times New Roman" pitchFamily="18" charset="0"/>
              </a:rPr>
              <a:t>a</a:t>
            </a:r>
            <a:r>
              <a:rPr lang="en-US" b="0" baseline="-25000" dirty="0" smtClean="0">
                <a:latin typeface="Times New Roman" pitchFamily="18" charset="0"/>
                <a:cs typeface="Times New Roman" pitchFamily="18" charset="0"/>
              </a:rPr>
              <a:t>1</a:t>
            </a:r>
            <a:r>
              <a:rPr lang="zh-CN" altLang="en-US" b="0" dirty="0" smtClean="0">
                <a:latin typeface="Times New Roman" pitchFamily="18" charset="0"/>
                <a:cs typeface="Times New Roman" pitchFamily="18" charset="0"/>
              </a:rPr>
              <a:t>－</a:t>
            </a:r>
            <a:r>
              <a:rPr lang="en-US" b="0" i="1" dirty="0" smtClean="0">
                <a:latin typeface="Times New Roman" pitchFamily="18" charset="0"/>
                <a:cs typeface="Times New Roman" pitchFamily="18" charset="0"/>
              </a:rPr>
              <a:t>b</a:t>
            </a:r>
            <a:r>
              <a:rPr lang="en-US" b="0" baseline="-25000" dirty="0" smtClean="0">
                <a:latin typeface="Times New Roman" pitchFamily="18" charset="0"/>
                <a:cs typeface="Times New Roman" pitchFamily="18" charset="0"/>
              </a:rPr>
              <a:t>1</a:t>
            </a:r>
            <a:r>
              <a:rPr lang="zh-CN" altLang="en-US" b="0" dirty="0" smtClean="0">
                <a:latin typeface="Times New Roman" pitchFamily="18" charset="0"/>
                <a:cs typeface="Times New Roman" pitchFamily="18" charset="0"/>
              </a:rPr>
              <a:t>，</a:t>
            </a:r>
            <a:r>
              <a:rPr lang="en-US" b="0" i="1" dirty="0" smtClean="0">
                <a:latin typeface="Times New Roman" pitchFamily="18" charset="0"/>
                <a:cs typeface="Times New Roman" pitchFamily="18" charset="0"/>
              </a:rPr>
              <a:t>a</a:t>
            </a:r>
            <a:r>
              <a:rPr lang="en-US" b="0" baseline="-25000" dirty="0" smtClean="0">
                <a:latin typeface="Times New Roman" pitchFamily="18" charset="0"/>
                <a:cs typeface="Times New Roman" pitchFamily="18" charset="0"/>
              </a:rPr>
              <a:t>2</a:t>
            </a:r>
            <a:r>
              <a:rPr lang="zh-CN" altLang="en-US" b="0" dirty="0" smtClean="0">
                <a:latin typeface="Times New Roman" pitchFamily="18" charset="0"/>
                <a:cs typeface="Times New Roman" pitchFamily="18" charset="0"/>
              </a:rPr>
              <a:t>－</a:t>
            </a:r>
            <a:r>
              <a:rPr lang="en-US" b="0" i="1" dirty="0" smtClean="0">
                <a:latin typeface="Times New Roman" pitchFamily="18" charset="0"/>
                <a:cs typeface="Times New Roman" pitchFamily="18" charset="0"/>
              </a:rPr>
              <a:t>b</a:t>
            </a:r>
            <a:r>
              <a:rPr lang="en-US" b="0" baseline="-25000" dirty="0" smtClean="0">
                <a:latin typeface="Times New Roman" pitchFamily="18" charset="0"/>
                <a:cs typeface="Times New Roman" pitchFamily="18" charset="0"/>
              </a:rPr>
              <a:t>2</a:t>
            </a:r>
            <a:r>
              <a:rPr lang="zh-CN" altLang="en-US" b="0" dirty="0" smtClean="0">
                <a:latin typeface="Times New Roman" pitchFamily="18" charset="0"/>
                <a:cs typeface="Times New Roman" pitchFamily="18" charset="0"/>
              </a:rPr>
              <a:t>，</a:t>
            </a:r>
            <a:r>
              <a:rPr lang="en-US" b="0" i="1" dirty="0" smtClean="0">
                <a:latin typeface="Times New Roman" pitchFamily="18" charset="0"/>
                <a:cs typeface="Times New Roman" pitchFamily="18" charset="0"/>
              </a:rPr>
              <a:t>a</a:t>
            </a:r>
            <a:r>
              <a:rPr lang="en-US" b="0" baseline="-25000" dirty="0" smtClean="0">
                <a:latin typeface="Times New Roman" pitchFamily="18" charset="0"/>
                <a:cs typeface="Times New Roman" pitchFamily="18" charset="0"/>
              </a:rPr>
              <a:t>3</a:t>
            </a:r>
            <a:r>
              <a:rPr lang="zh-CN" altLang="en-US" b="0" dirty="0" smtClean="0">
                <a:latin typeface="Times New Roman" pitchFamily="18" charset="0"/>
                <a:cs typeface="Times New Roman" pitchFamily="18" charset="0"/>
              </a:rPr>
              <a:t>－</a:t>
            </a:r>
            <a:r>
              <a:rPr lang="en-US" b="0" i="1" dirty="0" smtClean="0">
                <a:latin typeface="Times New Roman" pitchFamily="18" charset="0"/>
                <a:cs typeface="Times New Roman" pitchFamily="18" charset="0"/>
              </a:rPr>
              <a:t>b</a:t>
            </a:r>
            <a:r>
              <a:rPr lang="en-US" b="0" baseline="-25000" dirty="0" smtClean="0">
                <a:latin typeface="Times New Roman" pitchFamily="18" charset="0"/>
                <a:cs typeface="Times New Roman" pitchFamily="18" charset="0"/>
              </a:rPr>
              <a:t>3</a:t>
            </a:r>
            <a:r>
              <a:rPr lang="en-US" b="0" dirty="0" smtClean="0">
                <a:latin typeface="Times New Roman" pitchFamily="18" charset="0"/>
                <a:cs typeface="Times New Roman" pitchFamily="18" charset="0"/>
              </a:rPr>
              <a:t>)</a:t>
            </a:r>
            <a:r>
              <a:rPr lang="zh-CN" altLang="en-US" b="0" dirty="0" smtClean="0">
                <a:latin typeface="Times New Roman" pitchFamily="18" charset="0"/>
                <a:cs typeface="Times New Roman" pitchFamily="18" charset="0"/>
              </a:rPr>
              <a:t>；</a:t>
            </a:r>
            <a:r>
              <a:rPr lang="en-US" b="0" dirty="0" smtClean="0">
                <a:latin typeface="Times New Roman" pitchFamily="18" charset="0"/>
                <a:cs typeface="Times New Roman" pitchFamily="18" charset="0"/>
              </a:rPr>
              <a:t>(3)</a:t>
            </a:r>
            <a:r>
              <a:rPr lang="en-US" b="0" i="1" dirty="0" err="1" smtClean="0">
                <a:latin typeface="Times New Roman" pitchFamily="18" charset="0"/>
                <a:cs typeface="Times New Roman" pitchFamily="18" charset="0"/>
              </a:rPr>
              <a:t>λ</a:t>
            </a:r>
            <a:r>
              <a:rPr lang="en-US" i="1" dirty="0" err="1" smtClean="0">
                <a:latin typeface="Times New Roman" pitchFamily="18" charset="0"/>
                <a:cs typeface="Times New Roman" pitchFamily="18" charset="0"/>
              </a:rPr>
              <a:t>a</a:t>
            </a:r>
            <a:r>
              <a:rPr lang="zh-CN" altLang="en-US" b="0" dirty="0" smtClean="0">
                <a:latin typeface="Times New Roman" pitchFamily="18" charset="0"/>
                <a:cs typeface="Times New Roman" pitchFamily="18" charset="0"/>
              </a:rPr>
              <a:t>＝</a:t>
            </a:r>
            <a:r>
              <a:rPr lang="en-US" b="0" dirty="0" smtClean="0">
                <a:latin typeface="Times New Roman" pitchFamily="18" charset="0"/>
                <a:cs typeface="Times New Roman" pitchFamily="18" charset="0"/>
              </a:rPr>
              <a:t>(</a:t>
            </a:r>
            <a:r>
              <a:rPr lang="en-US" b="0" i="1" dirty="0" smtClean="0">
                <a:latin typeface="Times New Roman" pitchFamily="18" charset="0"/>
                <a:cs typeface="Times New Roman" pitchFamily="18" charset="0"/>
              </a:rPr>
              <a:t>λa</a:t>
            </a:r>
            <a:r>
              <a:rPr lang="en-US" b="0" baseline="-25000" dirty="0" smtClean="0">
                <a:latin typeface="Times New Roman" pitchFamily="18" charset="0"/>
                <a:cs typeface="Times New Roman" pitchFamily="18" charset="0"/>
              </a:rPr>
              <a:t>1</a:t>
            </a:r>
            <a:r>
              <a:rPr lang="zh-CN" altLang="en-US" b="0" dirty="0" smtClean="0">
                <a:latin typeface="Times New Roman" pitchFamily="18" charset="0"/>
                <a:cs typeface="Times New Roman" pitchFamily="18" charset="0"/>
              </a:rPr>
              <a:t>，</a:t>
            </a:r>
            <a:r>
              <a:rPr lang="en-US" b="0" i="1" dirty="0" smtClean="0">
                <a:latin typeface="Times New Roman" pitchFamily="18" charset="0"/>
                <a:cs typeface="Times New Roman" pitchFamily="18" charset="0"/>
              </a:rPr>
              <a:t>λa</a:t>
            </a:r>
            <a:r>
              <a:rPr lang="en-US" b="0" baseline="-25000" dirty="0" smtClean="0">
                <a:latin typeface="Times New Roman" pitchFamily="18" charset="0"/>
                <a:cs typeface="Times New Roman" pitchFamily="18" charset="0"/>
              </a:rPr>
              <a:t>2</a:t>
            </a:r>
            <a:r>
              <a:rPr lang="zh-CN" altLang="en-US" b="0" dirty="0" smtClean="0">
                <a:latin typeface="Times New Roman" pitchFamily="18" charset="0"/>
                <a:cs typeface="Times New Roman" pitchFamily="18" charset="0"/>
              </a:rPr>
              <a:t>，</a:t>
            </a:r>
            <a:r>
              <a:rPr lang="en-US" b="0" i="1" dirty="0" smtClean="0">
                <a:latin typeface="Times New Roman" pitchFamily="18" charset="0"/>
                <a:cs typeface="Times New Roman" pitchFamily="18" charset="0"/>
              </a:rPr>
              <a:t>λa</a:t>
            </a:r>
            <a:r>
              <a:rPr lang="en-US" b="0" baseline="-25000" dirty="0" smtClean="0">
                <a:latin typeface="Times New Roman" pitchFamily="18" charset="0"/>
                <a:cs typeface="Times New Roman" pitchFamily="18" charset="0"/>
              </a:rPr>
              <a:t>3</a:t>
            </a:r>
            <a:r>
              <a:rPr lang="en-US" b="0" dirty="0" smtClean="0">
                <a:latin typeface="Times New Roman" pitchFamily="18" charset="0"/>
                <a:cs typeface="Times New Roman" pitchFamily="18" charset="0"/>
              </a:rPr>
              <a:t>)(</a:t>
            </a:r>
            <a:r>
              <a:rPr lang="en-US" b="0" i="1" dirty="0" err="1" smtClean="0">
                <a:latin typeface="Times New Roman" pitchFamily="18" charset="0"/>
                <a:cs typeface="Times New Roman" pitchFamily="18" charset="0"/>
              </a:rPr>
              <a:t>λ</a:t>
            </a:r>
            <a:r>
              <a:rPr lang="en-US" b="0" dirty="0" err="1"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R</a:t>
            </a:r>
            <a:r>
              <a:rPr lang="en-US" b="0" dirty="0" smtClean="0">
                <a:latin typeface="Times New Roman" pitchFamily="18" charset="0"/>
                <a:cs typeface="Times New Roman" pitchFamily="18" charset="0"/>
              </a:rPr>
              <a:t>)</a:t>
            </a:r>
            <a:r>
              <a:rPr lang="zh-CN" altLang="en-US" b="0" dirty="0" smtClean="0">
                <a:latin typeface="Times New Roman" pitchFamily="18" charset="0"/>
                <a:cs typeface="Times New Roman" pitchFamily="18" charset="0"/>
              </a:rPr>
              <a:t>；</a:t>
            </a:r>
            <a:r>
              <a:rPr lang="en-US" b="0" dirty="0" smtClean="0">
                <a:latin typeface="Times New Roman" pitchFamily="18" charset="0"/>
                <a:cs typeface="Times New Roman" pitchFamily="18" charset="0"/>
              </a:rPr>
              <a:t>(4)</a:t>
            </a:r>
            <a:r>
              <a:rPr lang="en-US" i="1" dirty="0" err="1" smtClean="0">
                <a:latin typeface="Times New Roman" pitchFamily="18" charset="0"/>
                <a:cs typeface="Times New Roman" pitchFamily="18" charset="0"/>
              </a:rPr>
              <a:t>a</a:t>
            </a:r>
            <a:r>
              <a:rPr lang="en-US" altLang="zh-CN" b="0" dirty="0" err="1" smtClean="0">
                <a:latin typeface="Times New Roman" pitchFamily="18" charset="0"/>
                <a:cs typeface="Times New Roman" pitchFamily="18" charset="0"/>
              </a:rPr>
              <a:t>·</a:t>
            </a:r>
            <a:r>
              <a:rPr lang="en-US" i="1" dirty="0" err="1" smtClean="0">
                <a:latin typeface="Times New Roman" pitchFamily="18" charset="0"/>
                <a:cs typeface="Times New Roman" pitchFamily="18" charset="0"/>
              </a:rPr>
              <a:t>b</a:t>
            </a:r>
            <a:r>
              <a:rPr lang="zh-CN" altLang="en-US" b="0" dirty="0" smtClean="0">
                <a:latin typeface="Times New Roman" pitchFamily="18" charset="0"/>
                <a:cs typeface="Times New Roman" pitchFamily="18" charset="0"/>
              </a:rPr>
              <a:t>＝</a:t>
            </a:r>
            <a:r>
              <a:rPr lang="en-US" b="0" i="1" dirty="0" smtClean="0">
                <a:latin typeface="Times New Roman" pitchFamily="18" charset="0"/>
                <a:cs typeface="Times New Roman" pitchFamily="18" charset="0"/>
              </a:rPr>
              <a:t>a</a:t>
            </a:r>
            <a:r>
              <a:rPr lang="en-US" b="0" baseline="-25000" dirty="0" smtClean="0">
                <a:latin typeface="Times New Roman" pitchFamily="18" charset="0"/>
                <a:cs typeface="Times New Roman" pitchFamily="18" charset="0"/>
              </a:rPr>
              <a:t>1</a:t>
            </a:r>
            <a:r>
              <a:rPr lang="en-US" b="0" i="1" dirty="0" smtClean="0">
                <a:latin typeface="Times New Roman" pitchFamily="18" charset="0"/>
                <a:cs typeface="Times New Roman" pitchFamily="18" charset="0"/>
              </a:rPr>
              <a:t>b</a:t>
            </a:r>
            <a:r>
              <a:rPr lang="en-US" b="0" baseline="-25000" dirty="0" smtClean="0">
                <a:latin typeface="Times New Roman" pitchFamily="18" charset="0"/>
                <a:cs typeface="Times New Roman" pitchFamily="18" charset="0"/>
              </a:rPr>
              <a:t>1</a:t>
            </a:r>
            <a:r>
              <a:rPr lang="zh-CN" altLang="en-US" b="0" dirty="0" smtClean="0">
                <a:latin typeface="Times New Roman" pitchFamily="18" charset="0"/>
                <a:cs typeface="Times New Roman" pitchFamily="18" charset="0"/>
              </a:rPr>
              <a:t>＋</a:t>
            </a:r>
            <a:r>
              <a:rPr lang="en-US" b="0" i="1" dirty="0" smtClean="0">
                <a:latin typeface="Times New Roman" pitchFamily="18" charset="0"/>
                <a:cs typeface="Times New Roman" pitchFamily="18" charset="0"/>
              </a:rPr>
              <a:t>a</a:t>
            </a:r>
            <a:r>
              <a:rPr lang="en-US" b="0" baseline="-25000" dirty="0" smtClean="0">
                <a:latin typeface="Times New Roman" pitchFamily="18" charset="0"/>
                <a:cs typeface="Times New Roman" pitchFamily="18" charset="0"/>
              </a:rPr>
              <a:t>2</a:t>
            </a:r>
            <a:r>
              <a:rPr lang="en-US" b="0" i="1" dirty="0" smtClean="0">
                <a:latin typeface="Times New Roman" pitchFamily="18" charset="0"/>
                <a:cs typeface="Times New Roman" pitchFamily="18" charset="0"/>
              </a:rPr>
              <a:t>b</a:t>
            </a:r>
            <a:r>
              <a:rPr lang="en-US" b="0" baseline="-25000" dirty="0" smtClean="0">
                <a:latin typeface="Times New Roman" pitchFamily="18" charset="0"/>
                <a:cs typeface="Times New Roman" pitchFamily="18" charset="0"/>
              </a:rPr>
              <a:t>2</a:t>
            </a:r>
            <a:r>
              <a:rPr lang="zh-CN" altLang="en-US" b="0" dirty="0" smtClean="0">
                <a:latin typeface="Times New Roman" pitchFamily="18" charset="0"/>
                <a:cs typeface="Times New Roman" pitchFamily="18" charset="0"/>
              </a:rPr>
              <a:t>＋</a:t>
            </a:r>
            <a:r>
              <a:rPr lang="en-US" b="0" i="1" dirty="0" smtClean="0">
                <a:latin typeface="Times New Roman" pitchFamily="18" charset="0"/>
                <a:cs typeface="Times New Roman" pitchFamily="18" charset="0"/>
              </a:rPr>
              <a:t>a</a:t>
            </a:r>
            <a:r>
              <a:rPr lang="en-US" b="0" baseline="-25000" dirty="0" smtClean="0">
                <a:latin typeface="Times New Roman" pitchFamily="18" charset="0"/>
                <a:cs typeface="Times New Roman" pitchFamily="18" charset="0"/>
              </a:rPr>
              <a:t>3</a:t>
            </a:r>
            <a:r>
              <a:rPr lang="en-US" b="0" i="1" dirty="0" smtClean="0">
                <a:latin typeface="Times New Roman" pitchFamily="18" charset="0"/>
                <a:cs typeface="Times New Roman" pitchFamily="18" charset="0"/>
              </a:rPr>
              <a:t>b</a:t>
            </a:r>
            <a:r>
              <a:rPr lang="en-US" b="0" baseline="-25000" dirty="0" smtClean="0">
                <a:latin typeface="Times New Roman" pitchFamily="18" charset="0"/>
                <a:cs typeface="Times New Roman" pitchFamily="18" charset="0"/>
              </a:rPr>
              <a:t>3</a:t>
            </a:r>
            <a:r>
              <a:rPr lang="en-US" b="0" dirty="0" smtClean="0">
                <a:latin typeface="Times New Roman" pitchFamily="18" charset="0"/>
                <a:cs typeface="Times New Roman" pitchFamily="18" charset="0"/>
              </a:rPr>
              <a:t>.</a:t>
            </a:r>
            <a:endParaRPr lang="zh-CN" altLang="en-US" b="0" dirty="0" smtClean="0">
              <a:latin typeface="Times New Roman" pitchFamily="18" charset="0"/>
              <a:cs typeface="Times New Roman" pitchFamily="18" charset="0"/>
            </a:endParaRPr>
          </a:p>
          <a:p>
            <a:pPr>
              <a:lnSpc>
                <a:spcPts val="3500"/>
              </a:lnSpc>
            </a:pPr>
            <a:r>
              <a:rPr lang="zh-CN" altLang="en-US" b="0" dirty="0" smtClean="0">
                <a:latin typeface="Times New Roman" pitchFamily="18" charset="0"/>
                <a:cs typeface="Times New Roman" pitchFamily="18" charset="0"/>
              </a:rPr>
              <a:t>        上述运算法则怎样证明呢？</a:t>
            </a:r>
            <a:r>
              <a:rPr lang="en-US" b="0" dirty="0" smtClean="0">
                <a:latin typeface="Times New Roman" pitchFamily="18" charset="0"/>
                <a:cs typeface="Times New Roman" pitchFamily="18" charset="0"/>
              </a:rPr>
              <a:t>(</a:t>
            </a:r>
            <a:r>
              <a:rPr lang="zh-CN" altLang="en-US" b="0" dirty="0" smtClean="0">
                <a:latin typeface="Times New Roman" pitchFamily="18" charset="0"/>
                <a:cs typeface="Times New Roman" pitchFamily="18" charset="0"/>
              </a:rPr>
              <a:t>将</a:t>
            </a:r>
            <a:r>
              <a:rPr lang="en-US" i="1" dirty="0" smtClean="0">
                <a:latin typeface="Times New Roman" pitchFamily="18" charset="0"/>
                <a:cs typeface="Times New Roman" pitchFamily="18" charset="0"/>
              </a:rPr>
              <a:t>a</a:t>
            </a:r>
            <a:r>
              <a:rPr lang="zh-CN" altLang="en-US" b="0" dirty="0" smtClean="0">
                <a:latin typeface="Times New Roman" pitchFamily="18" charset="0"/>
                <a:cs typeface="Times New Roman" pitchFamily="18" charset="0"/>
              </a:rPr>
              <a:t>＝</a:t>
            </a:r>
            <a:r>
              <a:rPr lang="en-US" b="0" i="1" dirty="0" smtClean="0">
                <a:latin typeface="Times New Roman" pitchFamily="18" charset="0"/>
                <a:cs typeface="Times New Roman" pitchFamily="18" charset="0"/>
              </a:rPr>
              <a:t>a</a:t>
            </a:r>
            <a:r>
              <a:rPr lang="en-US" b="0" baseline="-25000" dirty="0" smtClean="0">
                <a:latin typeface="Times New Roman" pitchFamily="18" charset="0"/>
                <a:cs typeface="Times New Roman" pitchFamily="18" charset="0"/>
              </a:rPr>
              <a:t>1</a:t>
            </a:r>
            <a:r>
              <a:rPr lang="en-US" i="1" dirty="0" smtClean="0">
                <a:latin typeface="Times New Roman" pitchFamily="18" charset="0"/>
                <a:cs typeface="Times New Roman" pitchFamily="18" charset="0"/>
              </a:rPr>
              <a:t>i</a:t>
            </a:r>
            <a:r>
              <a:rPr lang="zh-CN" altLang="en-US" b="0" dirty="0" smtClean="0">
                <a:latin typeface="Times New Roman" pitchFamily="18" charset="0"/>
                <a:cs typeface="Times New Roman" pitchFamily="18" charset="0"/>
              </a:rPr>
              <a:t>＋</a:t>
            </a:r>
            <a:r>
              <a:rPr lang="en-US" b="0" i="1" dirty="0" smtClean="0">
                <a:latin typeface="Times New Roman" pitchFamily="18" charset="0"/>
                <a:cs typeface="Times New Roman" pitchFamily="18" charset="0"/>
              </a:rPr>
              <a:t>a</a:t>
            </a:r>
            <a:r>
              <a:rPr lang="en-US" b="0" baseline="-25000" dirty="0" smtClean="0">
                <a:latin typeface="Times New Roman" pitchFamily="18" charset="0"/>
                <a:cs typeface="Times New Roman" pitchFamily="18" charset="0"/>
              </a:rPr>
              <a:t>2</a:t>
            </a:r>
            <a:r>
              <a:rPr lang="en-US" i="1" dirty="0" smtClean="0">
                <a:latin typeface="Times New Roman" pitchFamily="18" charset="0"/>
                <a:cs typeface="Times New Roman" pitchFamily="18" charset="0"/>
              </a:rPr>
              <a:t>j</a:t>
            </a:r>
            <a:r>
              <a:rPr lang="zh-CN" altLang="en-US" b="0" dirty="0" smtClean="0">
                <a:latin typeface="Times New Roman" pitchFamily="18" charset="0"/>
                <a:cs typeface="Times New Roman" pitchFamily="18" charset="0"/>
              </a:rPr>
              <a:t>＋</a:t>
            </a:r>
            <a:r>
              <a:rPr lang="en-US" b="0" i="1" dirty="0" smtClean="0">
                <a:latin typeface="Times New Roman" pitchFamily="18" charset="0"/>
                <a:cs typeface="Times New Roman" pitchFamily="18" charset="0"/>
              </a:rPr>
              <a:t>a</a:t>
            </a:r>
            <a:r>
              <a:rPr lang="en-US" b="0" baseline="-25000" dirty="0" smtClean="0">
                <a:latin typeface="Times New Roman" pitchFamily="18" charset="0"/>
                <a:cs typeface="Times New Roman" pitchFamily="18" charset="0"/>
              </a:rPr>
              <a:t>3</a:t>
            </a:r>
            <a:r>
              <a:rPr lang="en-US" i="1" dirty="0" smtClean="0">
                <a:latin typeface="Times New Roman" pitchFamily="18" charset="0"/>
                <a:cs typeface="Times New Roman" pitchFamily="18" charset="0"/>
              </a:rPr>
              <a:t>k</a:t>
            </a:r>
            <a:r>
              <a:rPr lang="zh-CN" altLang="en-US" b="0" dirty="0" smtClean="0">
                <a:latin typeface="Times New Roman" pitchFamily="18" charset="0"/>
                <a:cs typeface="Times New Roman" pitchFamily="18" charset="0"/>
              </a:rPr>
              <a:t>和</a:t>
            </a:r>
            <a:r>
              <a:rPr lang="en-US" i="1" dirty="0" smtClean="0">
                <a:latin typeface="Times New Roman" pitchFamily="18" charset="0"/>
                <a:cs typeface="Times New Roman" pitchFamily="18" charset="0"/>
              </a:rPr>
              <a:t>b</a:t>
            </a:r>
            <a:r>
              <a:rPr lang="zh-CN" altLang="en-US" b="0" dirty="0" smtClean="0">
                <a:latin typeface="Times New Roman" pitchFamily="18" charset="0"/>
                <a:cs typeface="Times New Roman" pitchFamily="18" charset="0"/>
              </a:rPr>
              <a:t>＝</a:t>
            </a:r>
            <a:r>
              <a:rPr lang="en-US" b="0" i="1" dirty="0" smtClean="0">
                <a:latin typeface="Times New Roman" pitchFamily="18" charset="0"/>
                <a:cs typeface="Times New Roman" pitchFamily="18" charset="0"/>
              </a:rPr>
              <a:t>b</a:t>
            </a:r>
            <a:r>
              <a:rPr lang="en-US" b="0" baseline="-25000" dirty="0" smtClean="0">
                <a:latin typeface="Times New Roman" pitchFamily="18" charset="0"/>
                <a:cs typeface="Times New Roman" pitchFamily="18" charset="0"/>
              </a:rPr>
              <a:t>1</a:t>
            </a:r>
            <a:r>
              <a:rPr lang="en-US" i="1" dirty="0" smtClean="0">
                <a:latin typeface="Times New Roman" pitchFamily="18" charset="0"/>
                <a:cs typeface="Times New Roman" pitchFamily="18" charset="0"/>
              </a:rPr>
              <a:t>i</a:t>
            </a:r>
            <a:r>
              <a:rPr lang="zh-CN" altLang="en-US" b="0" dirty="0" smtClean="0">
                <a:latin typeface="Times New Roman" pitchFamily="18" charset="0"/>
                <a:cs typeface="Times New Roman" pitchFamily="18" charset="0"/>
              </a:rPr>
              <a:t>＋</a:t>
            </a:r>
            <a:r>
              <a:rPr lang="en-US" b="0" i="1" dirty="0" smtClean="0">
                <a:latin typeface="Times New Roman" pitchFamily="18" charset="0"/>
                <a:cs typeface="Times New Roman" pitchFamily="18" charset="0"/>
              </a:rPr>
              <a:t>b</a:t>
            </a:r>
            <a:r>
              <a:rPr lang="en-US" b="0" baseline="-25000" dirty="0" smtClean="0">
                <a:latin typeface="Times New Roman" pitchFamily="18" charset="0"/>
                <a:cs typeface="Times New Roman" pitchFamily="18" charset="0"/>
              </a:rPr>
              <a:t>2</a:t>
            </a:r>
            <a:r>
              <a:rPr lang="en-US" i="1" dirty="0" smtClean="0">
                <a:latin typeface="Times New Roman" pitchFamily="18" charset="0"/>
                <a:cs typeface="Times New Roman" pitchFamily="18" charset="0"/>
              </a:rPr>
              <a:t>j</a:t>
            </a:r>
            <a:r>
              <a:rPr lang="zh-CN" altLang="en-US" b="0" dirty="0" smtClean="0">
                <a:latin typeface="Times New Roman" pitchFamily="18" charset="0"/>
                <a:cs typeface="Times New Roman" pitchFamily="18" charset="0"/>
              </a:rPr>
              <a:t>＋</a:t>
            </a:r>
            <a:r>
              <a:rPr lang="en-US" b="0" i="1" dirty="0" smtClean="0">
                <a:latin typeface="Times New Roman" pitchFamily="18" charset="0"/>
                <a:cs typeface="Times New Roman" pitchFamily="18" charset="0"/>
              </a:rPr>
              <a:t>b</a:t>
            </a:r>
            <a:r>
              <a:rPr lang="en-US" b="0" baseline="-25000" dirty="0" smtClean="0">
                <a:latin typeface="Times New Roman" pitchFamily="18" charset="0"/>
                <a:cs typeface="Times New Roman" pitchFamily="18" charset="0"/>
              </a:rPr>
              <a:t>3</a:t>
            </a:r>
            <a:r>
              <a:rPr lang="en-US" i="1" dirty="0" smtClean="0">
                <a:latin typeface="Times New Roman" pitchFamily="18" charset="0"/>
                <a:cs typeface="Times New Roman" pitchFamily="18" charset="0"/>
              </a:rPr>
              <a:t>k</a:t>
            </a:r>
            <a:r>
              <a:rPr lang="zh-CN" altLang="en-US" b="0" dirty="0" smtClean="0">
                <a:latin typeface="Times New Roman" pitchFamily="18" charset="0"/>
                <a:cs typeface="Times New Roman" pitchFamily="18" charset="0"/>
              </a:rPr>
              <a:t>代入即可</a:t>
            </a:r>
            <a:r>
              <a:rPr lang="en-US" b="0" dirty="0" smtClean="0">
                <a:latin typeface="Times New Roman" pitchFamily="18" charset="0"/>
                <a:cs typeface="Times New Roman" pitchFamily="18" charset="0"/>
              </a:rPr>
              <a:t>)</a:t>
            </a:r>
            <a:endParaRPr lang="zh-CN" altLang="en-US" b="0" dirty="0" smtClean="0">
              <a:latin typeface="Times New Roman" pitchFamily="18" charset="0"/>
              <a:cs typeface="Times New Roman" pitchFamily="18" charset="0"/>
            </a:endParaRPr>
          </a:p>
          <a:p>
            <a:pPr>
              <a:lnSpc>
                <a:spcPts val="3500"/>
              </a:lnSpc>
            </a:pPr>
            <a:r>
              <a:rPr lang="en-US" b="0" dirty="0" smtClean="0">
                <a:latin typeface="Times New Roman" pitchFamily="18" charset="0"/>
                <a:cs typeface="Times New Roman" pitchFamily="18" charset="0"/>
              </a:rPr>
              <a:t>         2</a:t>
            </a:r>
            <a:r>
              <a:rPr lang="zh-CN" altLang="en-US" b="0" dirty="0" smtClean="0">
                <a:latin typeface="Times New Roman" pitchFamily="18" charset="0"/>
                <a:cs typeface="Times New Roman" pitchFamily="18" charset="0"/>
              </a:rPr>
              <a:t>．怎样求一个空间向量的坐标呢？</a:t>
            </a:r>
            <a:r>
              <a:rPr lang="en-US" b="0" dirty="0" smtClean="0">
                <a:latin typeface="Times New Roman" pitchFamily="18" charset="0"/>
                <a:cs typeface="Times New Roman" pitchFamily="18" charset="0"/>
              </a:rPr>
              <a:t>(</a:t>
            </a:r>
            <a:r>
              <a:rPr lang="zh-CN" altLang="en-US" b="0" dirty="0" smtClean="0">
                <a:latin typeface="Times New Roman" pitchFamily="18" charset="0"/>
                <a:cs typeface="Times New Roman" pitchFamily="18" charset="0"/>
              </a:rPr>
              <a:t>表示这个向量的有向线段的终点的坐标减去起点的坐标</a:t>
            </a:r>
            <a:r>
              <a:rPr lang="en-US" b="0" dirty="0" smtClean="0">
                <a:latin typeface="Times New Roman" pitchFamily="18" charset="0"/>
                <a:cs typeface="Times New Roman" pitchFamily="18" charset="0"/>
              </a:rPr>
              <a:t>)</a:t>
            </a:r>
            <a:endParaRPr lang="zh-CN" altLang="en-US" b="0" dirty="0" smtClean="0">
              <a:solidFill>
                <a:srgbClr val="000000"/>
              </a:solidFill>
              <a:latin typeface="Times New Roman" pitchFamily="18" charset="0"/>
              <a:cs typeface="Times New Roman" pitchFamily="18" charset="0"/>
            </a:endParaRPr>
          </a:p>
          <a:p>
            <a:pPr algn="just">
              <a:lnSpc>
                <a:spcPts val="3500"/>
              </a:lnSpc>
            </a:pPr>
            <a:endParaRPr lang="zh-CN" altLang="en-US" dirty="0" smtClean="0">
              <a:latin typeface="Times New Roman" pitchFamily="18" charset="0"/>
              <a:cs typeface="Times New Roman" pitchFamily="18" charset="0"/>
            </a:endParaRPr>
          </a:p>
        </p:txBody>
      </p:sp>
      <p:pic>
        <p:nvPicPr>
          <p:cNvPr id="52229" name="图片 6"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30" name="Text Box 2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.5</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pSp>
        <p:nvGrpSpPr>
          <p:cNvPr id="2" name="Group 30"/>
          <p:cNvGrpSpPr>
            <a:grpSpLocks/>
          </p:cNvGrpSpPr>
          <p:nvPr/>
        </p:nvGrpSpPr>
        <p:grpSpPr bwMode="auto">
          <a:xfrm>
            <a:off x="322263" y="1317625"/>
            <a:ext cx="2305050" cy="527050"/>
            <a:chOff x="203" y="830"/>
            <a:chExt cx="1452" cy="332"/>
          </a:xfrm>
        </p:grpSpPr>
        <p:pic>
          <p:nvPicPr>
            <p:cNvPr id="3086" name="Picture 31"/>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3087" name="Text Box 32"/>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预习探究</a:t>
              </a:r>
            </a:p>
          </p:txBody>
        </p:sp>
      </p:grpSp>
      <p:graphicFrame>
        <p:nvGraphicFramePr>
          <p:cNvPr id="328753" name="Object 49"/>
          <p:cNvGraphicFramePr>
            <a:graphicFrameLocks noChangeAspect="1"/>
          </p:cNvGraphicFramePr>
          <p:nvPr/>
        </p:nvGraphicFramePr>
        <p:xfrm>
          <a:off x="355600" y="1924050"/>
          <a:ext cx="8277225" cy="5354638"/>
        </p:xfrm>
        <a:graphic>
          <a:graphicData uri="http://schemas.openxmlformats.org/presentationml/2006/ole">
            <p:oleObj spid="_x0000_s173058" name="Document" r:id="rId4" imgW="8235789" imgH="5334249" progId="Word.Document.8">
              <p:embed/>
            </p:oleObj>
          </a:graphicData>
        </a:graphic>
      </p:graphicFrame>
      <p:pic>
        <p:nvPicPr>
          <p:cNvPr id="3085" name="图片 14"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aphicFrame>
        <p:nvGraphicFramePr>
          <p:cNvPr id="5" name="Object 109"/>
          <p:cNvGraphicFramePr>
            <a:graphicFrameLocks noChangeAspect="1"/>
          </p:cNvGraphicFramePr>
          <p:nvPr/>
        </p:nvGraphicFramePr>
        <p:xfrm>
          <a:off x="4927600" y="2781300"/>
          <a:ext cx="3924300" cy="647700"/>
        </p:xfrm>
        <a:graphic>
          <a:graphicData uri="http://schemas.openxmlformats.org/presentationml/2006/ole">
            <p:oleObj spid="_x0000_s173059" name="Document" r:id="rId6" imgW="3930951" imgH="658777" progId="Word.Document.8">
              <p:embed/>
            </p:oleObj>
          </a:graphicData>
        </a:graphic>
      </p:graphicFrame>
      <p:graphicFrame>
        <p:nvGraphicFramePr>
          <p:cNvPr id="6" name="Object 109"/>
          <p:cNvGraphicFramePr>
            <a:graphicFrameLocks noChangeAspect="1"/>
          </p:cNvGraphicFramePr>
          <p:nvPr/>
        </p:nvGraphicFramePr>
        <p:xfrm>
          <a:off x="357158" y="2786058"/>
          <a:ext cx="4014787" cy="665163"/>
        </p:xfrm>
        <a:graphic>
          <a:graphicData uri="http://schemas.openxmlformats.org/presentationml/2006/ole">
            <p:oleObj spid="_x0000_s173060" name="Document" r:id="rId7" imgW="3930951" imgH="658777" progId="Word.Document.8">
              <p:embed/>
            </p:oleObj>
          </a:graphicData>
        </a:graphic>
      </p:graphicFrame>
      <p:graphicFrame>
        <p:nvGraphicFramePr>
          <p:cNvPr id="8" name="Object 17"/>
          <p:cNvGraphicFramePr>
            <a:graphicFrameLocks noChangeAspect="1"/>
          </p:cNvGraphicFramePr>
          <p:nvPr/>
        </p:nvGraphicFramePr>
        <p:xfrm>
          <a:off x="1071538" y="3286124"/>
          <a:ext cx="3822700" cy="630237"/>
        </p:xfrm>
        <a:graphic>
          <a:graphicData uri="http://schemas.openxmlformats.org/presentationml/2006/ole">
            <p:oleObj spid="_x0000_s173061" name="Document" r:id="rId8" imgW="3930951" imgH="658777" progId="Word.Document.8">
              <p:embed/>
            </p:oleObj>
          </a:graphicData>
        </a:graphic>
      </p:graphicFrame>
      <p:graphicFrame>
        <p:nvGraphicFramePr>
          <p:cNvPr id="9" name="Object 18"/>
          <p:cNvGraphicFramePr>
            <a:graphicFrameLocks noChangeAspect="1"/>
          </p:cNvGraphicFramePr>
          <p:nvPr/>
        </p:nvGraphicFramePr>
        <p:xfrm>
          <a:off x="4357686" y="3286124"/>
          <a:ext cx="3824288" cy="630237"/>
        </p:xfrm>
        <a:graphic>
          <a:graphicData uri="http://schemas.openxmlformats.org/presentationml/2006/ole">
            <p:oleObj spid="_x0000_s173062" name="Document" r:id="rId9" imgW="3930951" imgH="658777" progId="Word.Document.8">
              <p:embed/>
            </p:oleObj>
          </a:graphicData>
        </a:graphic>
      </p:graphicFrame>
      <p:graphicFrame>
        <p:nvGraphicFramePr>
          <p:cNvPr id="782445" name="Object 7"/>
          <p:cNvGraphicFramePr>
            <a:graphicFrameLocks noChangeAspect="1"/>
          </p:cNvGraphicFramePr>
          <p:nvPr/>
        </p:nvGraphicFramePr>
        <p:xfrm>
          <a:off x="428596" y="4143380"/>
          <a:ext cx="3824288" cy="630237"/>
        </p:xfrm>
        <a:graphic>
          <a:graphicData uri="http://schemas.openxmlformats.org/presentationml/2006/ole">
            <p:oleObj spid="_x0000_s173063" name="Document" r:id="rId10" imgW="3930951" imgH="658777"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8730"/>
                                        </p:tgtEl>
                                        <p:attrNameLst>
                                          <p:attrName>style.visibility</p:attrName>
                                        </p:attrNameLst>
                                      </p:cBhvr>
                                      <p:to>
                                        <p:strVal val="visible"/>
                                      </p:to>
                                    </p:set>
                                    <p:anim calcmode="lin" valueType="num">
                                      <p:cBhvr additive="base">
                                        <p:cTn id="7" dur="500" fill="hold"/>
                                        <p:tgtEl>
                                          <p:spTgt spid="328730"/>
                                        </p:tgtEl>
                                        <p:attrNameLst>
                                          <p:attrName>ppt_x</p:attrName>
                                        </p:attrNameLst>
                                      </p:cBhvr>
                                      <p:tavLst>
                                        <p:tav tm="0">
                                          <p:val>
                                            <p:strVal val="#ppt_x"/>
                                          </p:val>
                                        </p:tav>
                                        <p:tav tm="100000">
                                          <p:val>
                                            <p:strVal val="#ppt_x"/>
                                          </p:val>
                                        </p:tav>
                                      </p:tavLst>
                                    </p:anim>
                                    <p:anim calcmode="lin" valueType="num">
                                      <p:cBhvr additive="base">
                                        <p:cTn id="8" dur="500" fill="hold"/>
                                        <p:tgtEl>
                                          <p:spTgt spid="3287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8753"/>
                                        </p:tgtEl>
                                        <p:attrNameLst>
                                          <p:attrName>style.visibility</p:attrName>
                                        </p:attrNameLst>
                                      </p:cBhvr>
                                      <p:to>
                                        <p:strVal val="visible"/>
                                      </p:to>
                                    </p:set>
                                    <p:animEffect transition="in" filter="blinds(horizontal)">
                                      <p:cBhvr>
                                        <p:cTn id="17" dur="500"/>
                                        <p:tgtEl>
                                          <p:spTgt spid="32875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782445"/>
                                        </p:tgtEl>
                                        <p:attrNameLst>
                                          <p:attrName>style.visibility</p:attrName>
                                        </p:attrNameLst>
                                      </p:cBhvr>
                                      <p:to>
                                        <p:strVal val="visible"/>
                                      </p:to>
                                    </p:set>
                                    <p:anim calcmode="lin" valueType="num">
                                      <p:cBhvr additive="base">
                                        <p:cTn id="46" dur="500" fill="hold"/>
                                        <p:tgtEl>
                                          <p:spTgt spid="782445"/>
                                        </p:tgtEl>
                                        <p:attrNameLst>
                                          <p:attrName>ppt_x</p:attrName>
                                        </p:attrNameLst>
                                      </p:cBhvr>
                                      <p:tavLst>
                                        <p:tav tm="0">
                                          <p:val>
                                            <p:strVal val="#ppt_x"/>
                                          </p:val>
                                        </p:tav>
                                        <p:tav tm="100000">
                                          <p:val>
                                            <p:strVal val="#ppt_x"/>
                                          </p:val>
                                        </p:tav>
                                      </p:tavLst>
                                    </p:anim>
                                    <p:anim calcmode="lin" valueType="num">
                                      <p:cBhvr additive="base">
                                        <p:cTn id="47" dur="500" fill="hold"/>
                                        <p:tgtEl>
                                          <p:spTgt spid="7824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30"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.5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5123" name="Object 15"/>
          <p:cNvGraphicFramePr>
            <a:graphicFrameLocks noChangeAspect="1"/>
          </p:cNvGraphicFramePr>
          <p:nvPr/>
        </p:nvGraphicFramePr>
        <p:xfrm>
          <a:off x="395288" y="1700213"/>
          <a:ext cx="8066087" cy="2828925"/>
        </p:xfrm>
        <a:graphic>
          <a:graphicData uri="http://schemas.openxmlformats.org/presentationml/2006/ole">
            <p:oleObj spid="_x0000_s189443" name="Document" r:id="rId3" imgW="8625348" imgH="3021161" progId="Word.Document.8">
              <p:embed/>
            </p:oleObj>
          </a:graphicData>
        </a:graphic>
      </p:graphicFrame>
      <p:graphicFrame>
        <p:nvGraphicFramePr>
          <p:cNvPr id="940056" name="Object 24"/>
          <p:cNvGraphicFramePr>
            <a:graphicFrameLocks noChangeAspect="1"/>
          </p:cNvGraphicFramePr>
          <p:nvPr/>
        </p:nvGraphicFramePr>
        <p:xfrm>
          <a:off x="508000" y="3733800"/>
          <a:ext cx="7924800" cy="2781300"/>
        </p:xfrm>
        <a:graphic>
          <a:graphicData uri="http://schemas.openxmlformats.org/presentationml/2006/ole">
            <p:oleObj spid="_x0000_s189444" name="Document" r:id="rId4" imgW="8635082" imgH="3025838" progId="Word.Document.8">
              <p:embed/>
            </p:oleObj>
          </a:graphicData>
        </a:graphic>
      </p:graphicFrame>
      <p:pic>
        <p:nvPicPr>
          <p:cNvPr id="5126" name="图片 5"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40056"/>
                                        </p:tgtEl>
                                        <p:attrNameLst>
                                          <p:attrName>style.visibility</p:attrName>
                                        </p:attrNameLst>
                                      </p:cBhvr>
                                      <p:to>
                                        <p:strVal val="visible"/>
                                      </p:to>
                                    </p:set>
                                    <p:animEffect transition="in" filter="blinds(horizontal)">
                                      <p:cBhvr>
                                        <p:cTn id="7" dur="500"/>
                                        <p:tgtEl>
                                          <p:spTgt spid="940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9"/>
          <p:cNvGraphicFramePr>
            <a:graphicFrameLocks noChangeAspect="1"/>
          </p:cNvGraphicFramePr>
          <p:nvPr/>
        </p:nvGraphicFramePr>
        <p:xfrm>
          <a:off x="598488" y="1154113"/>
          <a:ext cx="8012112" cy="4887912"/>
        </p:xfrm>
        <a:graphic>
          <a:graphicData uri="http://schemas.openxmlformats.org/presentationml/2006/ole">
            <p:oleObj spid="_x0000_s174082" name="文档" r:id="rId3" imgW="8867526" imgH="5424498" progId="Word.Document.8">
              <p:embed/>
            </p:oleObj>
          </a:graphicData>
        </a:graphic>
      </p:graphicFrame>
      <p:sp>
        <p:nvSpPr>
          <p:cNvPr id="6151" name="Text Box 10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.5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6147" name="Object 108"/>
          <p:cNvGraphicFramePr>
            <a:graphicFrameLocks noChangeAspect="1"/>
          </p:cNvGraphicFramePr>
          <p:nvPr/>
        </p:nvGraphicFramePr>
        <p:xfrm>
          <a:off x="495300" y="1574800"/>
          <a:ext cx="7962900" cy="6134100"/>
        </p:xfrm>
        <a:graphic>
          <a:graphicData uri="http://schemas.openxmlformats.org/presentationml/2006/ole">
            <p:oleObj spid="_x0000_s174083" name="Document" r:id="rId4" imgW="8080634" imgH="6223111" progId="Word.Document.8">
              <p:embed/>
            </p:oleObj>
          </a:graphicData>
        </a:graphic>
      </p:graphicFrame>
      <p:graphicFrame>
        <p:nvGraphicFramePr>
          <p:cNvPr id="782445" name="Object 109"/>
          <p:cNvGraphicFramePr>
            <a:graphicFrameLocks noChangeAspect="1"/>
          </p:cNvGraphicFramePr>
          <p:nvPr/>
        </p:nvGraphicFramePr>
        <p:xfrm>
          <a:off x="2701939" y="2714620"/>
          <a:ext cx="3870325" cy="641350"/>
        </p:xfrm>
        <a:graphic>
          <a:graphicData uri="http://schemas.openxmlformats.org/presentationml/2006/ole">
            <p:oleObj spid="_x0000_s174084" name="Document" r:id="rId5" imgW="3930951" imgH="658777" progId="Word.Document.8">
              <p:embed/>
            </p:oleObj>
          </a:graphicData>
        </a:graphic>
      </p:graphicFrame>
      <p:graphicFrame>
        <p:nvGraphicFramePr>
          <p:cNvPr id="782446" name="Object 110"/>
          <p:cNvGraphicFramePr>
            <a:graphicFrameLocks noChangeAspect="1"/>
          </p:cNvGraphicFramePr>
          <p:nvPr/>
        </p:nvGraphicFramePr>
        <p:xfrm>
          <a:off x="4000496" y="2655886"/>
          <a:ext cx="4214813" cy="630238"/>
        </p:xfrm>
        <a:graphic>
          <a:graphicData uri="http://schemas.openxmlformats.org/presentationml/2006/ole">
            <p:oleObj spid="_x0000_s174085" name="Document" r:id="rId6" imgW="4334698" imgH="646897" progId="Word.Document.8">
              <p:embed/>
            </p:oleObj>
          </a:graphicData>
        </a:graphic>
      </p:graphicFrame>
      <p:pic>
        <p:nvPicPr>
          <p:cNvPr id="6152" name="图片 7" descr="全品文教.jpg"/>
          <p:cNvPicPr>
            <a:picLocks noChangeAspect="1"/>
          </p:cNvPicPr>
          <p:nvPr/>
        </p:nvPicPr>
        <p:blipFill>
          <a:blip r:embed="rId7"/>
          <a:srcRect/>
          <a:stretch>
            <a:fillRect/>
          </a:stretch>
        </p:blipFill>
        <p:spPr bwMode="auto">
          <a:xfrm>
            <a:off x="7286625" y="1000125"/>
            <a:ext cx="1676400" cy="557213"/>
          </a:xfrm>
          <a:prstGeom prst="rect">
            <a:avLst/>
          </a:prstGeom>
          <a:noFill/>
          <a:ln w="9525">
            <a:noFill/>
            <a:miter lim="800000"/>
            <a:headEnd/>
            <a:tailEnd/>
          </a:ln>
        </p:spPr>
      </p:pic>
      <p:graphicFrame>
        <p:nvGraphicFramePr>
          <p:cNvPr id="7" name="Object 11"/>
          <p:cNvGraphicFramePr>
            <a:graphicFrameLocks noChangeAspect="1"/>
          </p:cNvGraphicFramePr>
          <p:nvPr/>
        </p:nvGraphicFramePr>
        <p:xfrm>
          <a:off x="2486038" y="3286124"/>
          <a:ext cx="3871912" cy="641350"/>
        </p:xfrm>
        <a:graphic>
          <a:graphicData uri="http://schemas.openxmlformats.org/presentationml/2006/ole">
            <p:oleObj spid="_x0000_s174091" name="Document" r:id="rId8" imgW="3930951" imgH="658777" progId="Word.Document.8">
              <p:embed/>
            </p:oleObj>
          </a:graphicData>
        </a:graphic>
      </p:graphicFrame>
      <p:graphicFrame>
        <p:nvGraphicFramePr>
          <p:cNvPr id="9" name="Object 13"/>
          <p:cNvGraphicFramePr>
            <a:graphicFrameLocks noChangeAspect="1"/>
          </p:cNvGraphicFramePr>
          <p:nvPr/>
        </p:nvGraphicFramePr>
        <p:xfrm>
          <a:off x="4286248" y="3262316"/>
          <a:ext cx="3871912" cy="641350"/>
        </p:xfrm>
        <a:graphic>
          <a:graphicData uri="http://schemas.openxmlformats.org/presentationml/2006/ole">
            <p:oleObj spid="_x0000_s174093" name="Document" r:id="rId9" imgW="3930951" imgH="658777" progId="Word.Document.8">
              <p:embed/>
            </p:oleObj>
          </a:graphicData>
        </a:graphic>
      </p:graphicFrame>
      <p:graphicFrame>
        <p:nvGraphicFramePr>
          <p:cNvPr id="10" name="Object 14"/>
          <p:cNvGraphicFramePr>
            <a:graphicFrameLocks noChangeAspect="1"/>
          </p:cNvGraphicFramePr>
          <p:nvPr/>
        </p:nvGraphicFramePr>
        <p:xfrm>
          <a:off x="2128848" y="3930658"/>
          <a:ext cx="3871912" cy="641350"/>
        </p:xfrm>
        <a:graphic>
          <a:graphicData uri="http://schemas.openxmlformats.org/presentationml/2006/ole">
            <p:oleObj spid="_x0000_s174094" name="Document" r:id="rId10" imgW="3930951" imgH="658777" progId="Word.Document.8">
              <p:embed/>
            </p:oleObj>
          </a:graphicData>
        </a:graphic>
      </p:graphicFrame>
      <p:graphicFrame>
        <p:nvGraphicFramePr>
          <p:cNvPr id="11" name="Object 15"/>
          <p:cNvGraphicFramePr>
            <a:graphicFrameLocks noChangeAspect="1"/>
          </p:cNvGraphicFramePr>
          <p:nvPr/>
        </p:nvGraphicFramePr>
        <p:xfrm>
          <a:off x="3986236" y="3859220"/>
          <a:ext cx="3871912" cy="641350"/>
        </p:xfrm>
        <a:graphic>
          <a:graphicData uri="http://schemas.openxmlformats.org/presentationml/2006/ole">
            <p:oleObj spid="_x0000_s174095" name="Document" r:id="rId11" imgW="3930951" imgH="658777" progId="Word.Document.8">
              <p:embed/>
            </p:oleObj>
          </a:graphicData>
        </a:graphic>
      </p:graphicFrame>
      <p:graphicFrame>
        <p:nvGraphicFramePr>
          <p:cNvPr id="12" name="Object 16"/>
          <p:cNvGraphicFramePr>
            <a:graphicFrameLocks noChangeAspect="1"/>
          </p:cNvGraphicFramePr>
          <p:nvPr/>
        </p:nvGraphicFramePr>
        <p:xfrm>
          <a:off x="863600" y="4432300"/>
          <a:ext cx="3860800" cy="749300"/>
        </p:xfrm>
        <a:graphic>
          <a:graphicData uri="http://schemas.openxmlformats.org/presentationml/2006/ole">
            <p:oleObj spid="_x0000_s174096" name="Document" r:id="rId12" imgW="3977731" imgH="792332" progId="Word.Document.8">
              <p:embed/>
            </p:oleObj>
          </a:graphicData>
        </a:graphic>
      </p:graphicFrame>
      <p:graphicFrame>
        <p:nvGraphicFramePr>
          <p:cNvPr id="13" name="Object 17"/>
          <p:cNvGraphicFramePr>
            <a:graphicFrameLocks noChangeAspect="1"/>
          </p:cNvGraphicFramePr>
          <p:nvPr/>
        </p:nvGraphicFramePr>
        <p:xfrm>
          <a:off x="2252646" y="4219588"/>
          <a:ext cx="4216400" cy="1066800"/>
        </p:xfrm>
        <a:graphic>
          <a:graphicData uri="http://schemas.openxmlformats.org/presentationml/2006/ole">
            <p:oleObj spid="_x0000_s174097" name="Document" r:id="rId13" imgW="4265248" imgH="1081042" progId="Word.Document.8">
              <p:embed/>
            </p:oleObj>
          </a:graphicData>
        </a:graphic>
      </p:graphicFrame>
      <p:graphicFrame>
        <p:nvGraphicFramePr>
          <p:cNvPr id="14" name="Object 18"/>
          <p:cNvGraphicFramePr>
            <a:graphicFrameLocks noChangeAspect="1"/>
          </p:cNvGraphicFramePr>
          <p:nvPr/>
        </p:nvGraphicFramePr>
        <p:xfrm>
          <a:off x="458758" y="5762648"/>
          <a:ext cx="5913438" cy="985838"/>
        </p:xfrm>
        <a:graphic>
          <a:graphicData uri="http://schemas.openxmlformats.org/presentationml/2006/ole">
            <p:oleObj spid="_x0000_s174098" name="Document" r:id="rId14" imgW="5993428" imgH="1000104"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2445"/>
                                        </p:tgtEl>
                                        <p:attrNameLst>
                                          <p:attrName>style.visibility</p:attrName>
                                        </p:attrNameLst>
                                      </p:cBhvr>
                                      <p:to>
                                        <p:strVal val="visible"/>
                                      </p:to>
                                    </p:set>
                                    <p:anim calcmode="lin" valueType="num">
                                      <p:cBhvr additive="base">
                                        <p:cTn id="7" dur="500" fill="hold"/>
                                        <p:tgtEl>
                                          <p:spTgt spid="782445"/>
                                        </p:tgtEl>
                                        <p:attrNameLst>
                                          <p:attrName>ppt_x</p:attrName>
                                        </p:attrNameLst>
                                      </p:cBhvr>
                                      <p:tavLst>
                                        <p:tav tm="0">
                                          <p:val>
                                            <p:strVal val="#ppt_x"/>
                                          </p:val>
                                        </p:tav>
                                        <p:tav tm="100000">
                                          <p:val>
                                            <p:strVal val="#ppt_x"/>
                                          </p:val>
                                        </p:tav>
                                      </p:tavLst>
                                    </p:anim>
                                    <p:anim calcmode="lin" valueType="num">
                                      <p:cBhvr additive="base">
                                        <p:cTn id="8" dur="500" fill="hold"/>
                                        <p:tgtEl>
                                          <p:spTgt spid="7824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82446"/>
                                        </p:tgtEl>
                                        <p:attrNameLst>
                                          <p:attrName>style.visibility</p:attrName>
                                        </p:attrNameLst>
                                      </p:cBhvr>
                                      <p:to>
                                        <p:strVal val="visible"/>
                                      </p:to>
                                    </p:set>
                                    <p:anim calcmode="lin" valueType="num">
                                      <p:cBhvr additive="base">
                                        <p:cTn id="13" dur="500" fill="hold"/>
                                        <p:tgtEl>
                                          <p:spTgt spid="782446"/>
                                        </p:tgtEl>
                                        <p:attrNameLst>
                                          <p:attrName>ppt_x</p:attrName>
                                        </p:attrNameLst>
                                      </p:cBhvr>
                                      <p:tavLst>
                                        <p:tav tm="0">
                                          <p:val>
                                            <p:strVal val="#ppt_x"/>
                                          </p:val>
                                        </p:tav>
                                        <p:tav tm="100000">
                                          <p:val>
                                            <p:strVal val="#ppt_x"/>
                                          </p:val>
                                        </p:tav>
                                      </p:tavLst>
                                    </p:anim>
                                    <p:anim calcmode="lin" valueType="num">
                                      <p:cBhvr additive="base">
                                        <p:cTn id="14" dur="500" fill="hold"/>
                                        <p:tgtEl>
                                          <p:spTgt spid="78244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.5</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5123" name="Object 15"/>
          <p:cNvGraphicFramePr>
            <a:graphicFrameLocks noChangeAspect="1"/>
          </p:cNvGraphicFramePr>
          <p:nvPr/>
        </p:nvGraphicFramePr>
        <p:xfrm>
          <a:off x="392113" y="1643050"/>
          <a:ext cx="8051800" cy="2814638"/>
        </p:xfrm>
        <a:graphic>
          <a:graphicData uri="http://schemas.openxmlformats.org/presentationml/2006/ole">
            <p:oleObj spid="_x0000_s190466" name="Document" r:id="rId3" imgW="8635082" imgH="3019721" progId="Word.Document.8">
              <p:embed/>
            </p:oleObj>
          </a:graphicData>
        </a:graphic>
      </p:graphicFrame>
      <p:graphicFrame>
        <p:nvGraphicFramePr>
          <p:cNvPr id="940056" name="Object 24"/>
          <p:cNvGraphicFramePr>
            <a:graphicFrameLocks noChangeAspect="1"/>
          </p:cNvGraphicFramePr>
          <p:nvPr/>
        </p:nvGraphicFramePr>
        <p:xfrm>
          <a:off x="355600" y="4060825"/>
          <a:ext cx="7945438" cy="2790825"/>
        </p:xfrm>
        <a:graphic>
          <a:graphicData uri="http://schemas.openxmlformats.org/presentationml/2006/ole">
            <p:oleObj spid="_x0000_s190467" name="Document" r:id="rId4" imgW="8635082" imgH="3025838" progId="Word.Document.8">
              <p:embed/>
            </p:oleObj>
          </a:graphicData>
        </a:graphic>
      </p:graphicFrame>
      <p:pic>
        <p:nvPicPr>
          <p:cNvPr id="5126" name="图片 5"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40056"/>
                                        </p:tgtEl>
                                        <p:attrNameLst>
                                          <p:attrName>style.visibility</p:attrName>
                                        </p:attrNameLst>
                                      </p:cBhvr>
                                      <p:to>
                                        <p:strVal val="visible"/>
                                      </p:to>
                                    </p:set>
                                    <p:animEffect transition="in" filter="blinds(horizontal)">
                                      <p:cBhvr>
                                        <p:cTn id="7" dur="500"/>
                                        <p:tgtEl>
                                          <p:spTgt spid="940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3.1.5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3" name="Object 15"/>
          <p:cNvGraphicFramePr>
            <a:graphicFrameLocks noChangeAspect="1"/>
          </p:cNvGraphicFramePr>
          <p:nvPr/>
        </p:nvGraphicFramePr>
        <p:xfrm>
          <a:off x="285750" y="1924050"/>
          <a:ext cx="8158163" cy="5973763"/>
        </p:xfrm>
        <a:graphic>
          <a:graphicData uri="http://schemas.openxmlformats.org/presentationml/2006/ole">
            <p:oleObj spid="_x0000_s256002" name="Document" r:id="rId5" imgW="8502899" imgH="6223111"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4101"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4098" name="Object 26"/>
          <p:cNvGraphicFramePr>
            <a:graphicFrameLocks noChangeAspect="1"/>
          </p:cNvGraphicFramePr>
          <p:nvPr/>
        </p:nvGraphicFramePr>
        <p:xfrm>
          <a:off x="296863" y="1425575"/>
          <a:ext cx="9928225" cy="5462588"/>
        </p:xfrm>
        <a:graphic>
          <a:graphicData uri="http://schemas.openxmlformats.org/presentationml/2006/ole">
            <p:oleObj spid="_x0000_s4098" name="Document" r:id="rId4" imgW="8702499" imgH="4759875" progId="Word.Document.8">
              <p:embed/>
            </p:oleObj>
          </a:graphicData>
        </a:graphic>
      </p:graphicFrame>
      <p:graphicFrame>
        <p:nvGraphicFramePr>
          <p:cNvPr id="782445" name="Object 109"/>
          <p:cNvGraphicFramePr>
            <a:graphicFrameLocks noChangeAspect="1"/>
          </p:cNvGraphicFramePr>
          <p:nvPr/>
        </p:nvGraphicFramePr>
        <p:xfrm>
          <a:off x="4643438" y="2000240"/>
          <a:ext cx="3962400" cy="657225"/>
        </p:xfrm>
        <a:graphic>
          <a:graphicData uri="http://schemas.openxmlformats.org/presentationml/2006/ole">
            <p:oleObj spid="_x0000_s4100" name="Document" r:id="rId5" imgW="3930951" imgH="658777" progId="Word.Document.8">
              <p:embed/>
            </p:oleObj>
          </a:graphicData>
        </a:graphic>
      </p:graphicFrame>
      <p:graphicFrame>
        <p:nvGraphicFramePr>
          <p:cNvPr id="2" name="Object 109"/>
          <p:cNvGraphicFramePr>
            <a:graphicFrameLocks noChangeAspect="1"/>
          </p:cNvGraphicFramePr>
          <p:nvPr/>
        </p:nvGraphicFramePr>
        <p:xfrm>
          <a:off x="7181850" y="2143116"/>
          <a:ext cx="3924300" cy="657225"/>
        </p:xfrm>
        <a:graphic>
          <a:graphicData uri="http://schemas.openxmlformats.org/presentationml/2006/ole">
            <p:oleObj spid="_x0000_s4101" name="Document" r:id="rId6" imgW="3930951" imgH="658777" progId="Word.Document.8">
              <p:embed/>
            </p:oleObj>
          </a:graphicData>
        </a:graphic>
      </p:graphicFrame>
      <p:graphicFrame>
        <p:nvGraphicFramePr>
          <p:cNvPr id="4" name="Object 109"/>
          <p:cNvGraphicFramePr>
            <a:graphicFrameLocks noChangeAspect="1"/>
          </p:cNvGraphicFramePr>
          <p:nvPr/>
        </p:nvGraphicFramePr>
        <p:xfrm>
          <a:off x="4071934" y="2786058"/>
          <a:ext cx="3924300" cy="657225"/>
        </p:xfrm>
        <a:graphic>
          <a:graphicData uri="http://schemas.openxmlformats.org/presentationml/2006/ole">
            <p:oleObj spid="_x0000_s4103" name="Document" r:id="rId7" imgW="3930951" imgH="658777" progId="Word.Document.8">
              <p:embed/>
            </p:oleObj>
          </a:graphicData>
        </a:graphic>
      </p:graphicFrame>
      <p:graphicFrame>
        <p:nvGraphicFramePr>
          <p:cNvPr id="5" name="Object 109"/>
          <p:cNvGraphicFramePr>
            <a:graphicFrameLocks noChangeAspect="1"/>
          </p:cNvGraphicFramePr>
          <p:nvPr/>
        </p:nvGraphicFramePr>
        <p:xfrm>
          <a:off x="1214414" y="2643182"/>
          <a:ext cx="3924300" cy="657225"/>
        </p:xfrm>
        <a:graphic>
          <a:graphicData uri="http://schemas.openxmlformats.org/presentationml/2006/ole">
            <p:oleObj spid="_x0000_s4104" name="Document" r:id="rId8" imgW="3930951" imgH="658777"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2445"/>
                                        </p:tgtEl>
                                        <p:attrNameLst>
                                          <p:attrName>style.visibility</p:attrName>
                                        </p:attrNameLst>
                                      </p:cBhvr>
                                      <p:to>
                                        <p:strVal val="visible"/>
                                      </p:to>
                                    </p:set>
                                    <p:anim calcmode="lin" valueType="num">
                                      <p:cBhvr additive="base">
                                        <p:cTn id="7" dur="500" fill="hold"/>
                                        <p:tgtEl>
                                          <p:spTgt spid="782445"/>
                                        </p:tgtEl>
                                        <p:attrNameLst>
                                          <p:attrName>ppt_x</p:attrName>
                                        </p:attrNameLst>
                                      </p:cBhvr>
                                      <p:tavLst>
                                        <p:tav tm="0">
                                          <p:val>
                                            <p:strVal val="#ppt_x"/>
                                          </p:val>
                                        </p:tav>
                                        <p:tav tm="100000">
                                          <p:val>
                                            <p:strVal val="#ppt_x"/>
                                          </p:val>
                                        </p:tav>
                                      </p:tavLst>
                                    </p:anim>
                                    <p:anim calcmode="lin" valueType="num">
                                      <p:cBhvr additive="base">
                                        <p:cTn id="8" dur="500" fill="hold"/>
                                        <p:tgtEl>
                                          <p:spTgt spid="7824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3.1.5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3" name="Object 15"/>
          <p:cNvGraphicFramePr>
            <a:graphicFrameLocks noChangeAspect="1"/>
          </p:cNvGraphicFramePr>
          <p:nvPr/>
        </p:nvGraphicFramePr>
        <p:xfrm>
          <a:off x="428596" y="1571612"/>
          <a:ext cx="8158163" cy="6815138"/>
        </p:xfrm>
        <a:graphic>
          <a:graphicData uri="http://schemas.openxmlformats.org/presentationml/2006/ole">
            <p:oleObj spid="_x0000_s257026" name="Document" r:id="rId4" imgW="8502899" imgH="7112332"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0249"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0250"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考点类析</a:t>
              </a: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.5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0245"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pSp>
        <p:nvGrpSpPr>
          <p:cNvPr id="17" name="组合 16"/>
          <p:cNvGrpSpPr/>
          <p:nvPr/>
        </p:nvGrpSpPr>
        <p:grpSpPr>
          <a:xfrm>
            <a:off x="285720" y="1928802"/>
            <a:ext cx="8456613" cy="695325"/>
            <a:chOff x="285720" y="1928802"/>
            <a:chExt cx="8456613" cy="695325"/>
          </a:xfrm>
        </p:grpSpPr>
        <p:sp>
          <p:nvSpPr>
            <p:cNvPr id="10247" name="Text Box 12"/>
            <p:cNvSpPr txBox="1">
              <a:spLocks noChangeArrowheads="1"/>
            </p:cNvSpPr>
            <p:nvPr/>
          </p:nvSpPr>
          <p:spPr bwMode="auto">
            <a:xfrm>
              <a:off x="285720" y="1928802"/>
              <a:ext cx="8456613" cy="695325"/>
            </a:xfrm>
            <a:prstGeom prst="rect">
              <a:avLst/>
            </a:prstGeom>
            <a:noFill/>
            <a:ln w="9525" algn="ctr">
              <a:noFill/>
              <a:miter lim="800000"/>
              <a:headEnd/>
              <a:tailEnd/>
            </a:ln>
          </p:spPr>
          <p:txBody>
            <a:bodyPr/>
            <a:lstStyle/>
            <a:p>
              <a:pPr>
                <a:lnSpc>
                  <a:spcPct val="122000"/>
                </a:lnSpc>
              </a:pPr>
              <a:r>
                <a:rPr lang="zh-CN" altLang="en-US" dirty="0">
                  <a:latin typeface="黑体" pitchFamily="2" charset="-122"/>
                  <a:ea typeface="黑体" pitchFamily="2" charset="-122"/>
                </a:rPr>
                <a:t> ►　</a:t>
              </a:r>
              <a:r>
                <a:rPr lang="zh-CN" altLang="en-US" b="0" dirty="0">
                  <a:solidFill>
                    <a:srgbClr val="000000"/>
                  </a:solidFill>
                  <a:latin typeface="黑体" pitchFamily="2" charset="-122"/>
                  <a:ea typeface="黑体" pitchFamily="2" charset="-122"/>
                  <a:cs typeface="Times New Roman" pitchFamily="18" charset="0"/>
                </a:rPr>
                <a:t>考点一　</a:t>
              </a:r>
              <a:r>
                <a:rPr lang="zh-CN" altLang="en-US" b="0" dirty="0" smtClean="0">
                  <a:solidFill>
                    <a:srgbClr val="000000"/>
                  </a:solidFill>
                  <a:latin typeface="黑体" pitchFamily="2" charset="-122"/>
                  <a:ea typeface="黑体" pitchFamily="2" charset="-122"/>
                  <a:cs typeface="Times New Roman" pitchFamily="18" charset="0"/>
                </a:rPr>
                <a:t>空间向量坐标的运算</a:t>
              </a:r>
              <a:endParaRPr lang="zh-CN" altLang="en-US" b="0" dirty="0">
                <a:solidFill>
                  <a:srgbClr val="000000"/>
                </a:solidFill>
                <a:latin typeface="黑体" pitchFamily="2" charset="-122"/>
                <a:ea typeface="黑体" pitchFamily="2" charset="-122"/>
                <a:cs typeface="Times New Roman" pitchFamily="18" charset="0"/>
              </a:endParaRPr>
            </a:p>
          </p:txBody>
        </p:sp>
        <p:pic>
          <p:nvPicPr>
            <p:cNvPr id="16" name="Picture 4" descr="C:\Users\cmt\AppData\Roaming\Tencent\Users\1211397053\QQ\WinTemp\RichOle\TYKYIXBJL)L6VK8~T34UCXF.png"/>
            <p:cNvPicPr>
              <a:picLocks noChangeAspect="1" noChangeArrowheads="1"/>
            </p:cNvPicPr>
            <p:nvPr/>
          </p:nvPicPr>
          <p:blipFill>
            <a:blip r:embed="rId5"/>
            <a:srcRect/>
            <a:stretch>
              <a:fillRect/>
            </a:stretch>
          </p:blipFill>
          <p:spPr bwMode="auto">
            <a:xfrm>
              <a:off x="5286380" y="2071678"/>
              <a:ext cx="1143008" cy="234658"/>
            </a:xfrm>
            <a:prstGeom prst="rect">
              <a:avLst/>
            </a:prstGeom>
            <a:noFill/>
          </p:spPr>
        </p:pic>
      </p:grpSp>
      <p:graphicFrame>
        <p:nvGraphicFramePr>
          <p:cNvPr id="487439" name="Object 15"/>
          <p:cNvGraphicFramePr>
            <a:graphicFrameLocks noChangeAspect="1"/>
          </p:cNvGraphicFramePr>
          <p:nvPr/>
        </p:nvGraphicFramePr>
        <p:xfrm>
          <a:off x="249238" y="2571744"/>
          <a:ext cx="8894762" cy="3705225"/>
        </p:xfrm>
        <a:graphic>
          <a:graphicData uri="http://schemas.openxmlformats.org/presentationml/2006/ole">
            <p:oleObj spid="_x0000_s177160" name="Document" r:id="rId6" imgW="8502899" imgH="354032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checkerboard(across)">
                                      <p:cBhvr>
                                        <p:cTn id="17" dur="500"/>
                                        <p:tgtEl>
                                          <p:spTgt spid="17"/>
                                        </p:tgtEl>
                                      </p:cBhvr>
                                    </p:animEffect>
                                  </p:childTnLst>
                                </p:cTn>
                              </p:par>
                            </p:childTnLst>
                          </p:cTn>
                        </p:par>
                        <p:par>
                          <p:cTn id="18" fill="hold">
                            <p:stCondLst>
                              <p:cond delay="500"/>
                            </p:stCondLst>
                            <p:childTnLst>
                              <p:par>
                                <p:cTn id="19" presetID="5" presetClass="entr" presetSubtype="10" fill="hold" nodeType="afterEffect">
                                  <p:stCondLst>
                                    <p:cond delay="0"/>
                                  </p:stCondLst>
                                  <p:childTnLst>
                                    <p:set>
                                      <p:cBhvr>
                                        <p:cTn id="20" dur="1" fill="hold">
                                          <p:stCondLst>
                                            <p:cond delay="0"/>
                                          </p:stCondLst>
                                        </p:cTn>
                                        <p:tgtEl>
                                          <p:spTgt spid="487439"/>
                                        </p:tgtEl>
                                        <p:attrNameLst>
                                          <p:attrName>style.visibility</p:attrName>
                                        </p:attrNameLst>
                                      </p:cBhvr>
                                      <p:to>
                                        <p:strVal val="visible"/>
                                      </p:to>
                                    </p:set>
                                    <p:animEffect transition="in" filter="checkerboard(across)">
                                      <p:cBhvr>
                                        <p:cTn id="21"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.5</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69991" name="Object 15"/>
          <p:cNvGraphicFramePr>
            <a:graphicFrameLocks noChangeAspect="1"/>
          </p:cNvGraphicFramePr>
          <p:nvPr/>
        </p:nvGraphicFramePr>
        <p:xfrm>
          <a:off x="285720" y="1785926"/>
          <a:ext cx="8407400" cy="4192588"/>
        </p:xfrm>
        <a:graphic>
          <a:graphicData uri="http://schemas.openxmlformats.org/presentationml/2006/ole">
            <p:oleObj spid="_x0000_s178179" name="Document" r:id="rId4" imgW="8432342" imgH="4207062"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.5</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14346" name="Text Box 6"/>
          <p:cNvSpPr txBox="1">
            <a:spLocks noChangeArrowheads="1"/>
          </p:cNvSpPr>
          <p:nvPr/>
        </p:nvSpPr>
        <p:spPr bwMode="auto">
          <a:xfrm>
            <a:off x="323850" y="1341438"/>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a:latin typeface="黑体" pitchFamily="2" charset="-122"/>
                <a:ea typeface="黑体" pitchFamily="2" charset="-122"/>
              </a:rPr>
              <a:t>考点二　</a:t>
            </a:r>
            <a:r>
              <a:rPr lang="zh-CN" altLang="en-US" b="0" dirty="0" smtClean="0">
                <a:latin typeface="黑体" pitchFamily="2" charset="-122"/>
                <a:ea typeface="黑体" pitchFamily="2" charset="-122"/>
              </a:rPr>
              <a:t>垂直与平行条件的应用</a:t>
            </a:r>
          </a:p>
          <a:p>
            <a:pPr>
              <a:lnSpc>
                <a:spcPts val="3500"/>
              </a:lnSpc>
            </a:pPr>
            <a:endParaRPr lang="zh-CN" altLang="en-US" dirty="0">
              <a:latin typeface="黑体" pitchFamily="2" charset="-122"/>
              <a:ea typeface="黑体" pitchFamily="2" charset="-122"/>
            </a:endParaRPr>
          </a:p>
        </p:txBody>
      </p:sp>
      <p:pic>
        <p:nvPicPr>
          <p:cNvPr id="8" name="Picture 47"/>
          <p:cNvPicPr>
            <a:picLocks noChangeAspect="1" noChangeArrowheads="1"/>
          </p:cNvPicPr>
          <p:nvPr/>
        </p:nvPicPr>
        <p:blipFill>
          <a:blip r:embed="rId4"/>
          <a:srcRect/>
          <a:stretch>
            <a:fillRect/>
          </a:stretch>
        </p:blipFill>
        <p:spPr bwMode="auto">
          <a:xfrm>
            <a:off x="5572132" y="1500174"/>
            <a:ext cx="1143007" cy="294470"/>
          </a:xfrm>
          <a:prstGeom prst="rect">
            <a:avLst/>
          </a:prstGeom>
          <a:noFill/>
          <a:ln w="9525" algn="ctr">
            <a:noFill/>
            <a:miter lim="800000"/>
            <a:headEnd/>
            <a:tailEnd/>
          </a:ln>
        </p:spPr>
      </p:pic>
      <p:graphicFrame>
        <p:nvGraphicFramePr>
          <p:cNvPr id="180227" name="Object 47"/>
          <p:cNvGraphicFramePr>
            <a:graphicFrameLocks noChangeAspect="1"/>
          </p:cNvGraphicFramePr>
          <p:nvPr/>
        </p:nvGraphicFramePr>
        <p:xfrm>
          <a:off x="214313" y="1924050"/>
          <a:ext cx="8632825" cy="4619625"/>
        </p:xfrm>
        <a:graphic>
          <a:graphicData uri="http://schemas.openxmlformats.org/presentationml/2006/ole">
            <p:oleObj spid="_x0000_s180227" name="Document" r:id="rId5" imgW="8673297" imgH="4631775" progId="Word.Document.8">
              <p:embed/>
            </p:oleObj>
          </a:graphicData>
        </a:graphic>
      </p:graphicFrame>
      <p:graphicFrame>
        <p:nvGraphicFramePr>
          <p:cNvPr id="3" name="Object 109"/>
          <p:cNvGraphicFramePr>
            <a:graphicFrameLocks noChangeAspect="1"/>
          </p:cNvGraphicFramePr>
          <p:nvPr/>
        </p:nvGraphicFramePr>
        <p:xfrm>
          <a:off x="1285852" y="2490721"/>
          <a:ext cx="4214842" cy="698565"/>
        </p:xfrm>
        <a:graphic>
          <a:graphicData uri="http://schemas.openxmlformats.org/presentationml/2006/ole">
            <p:oleObj spid="_x0000_s180229" name="Document" r:id="rId6" imgW="3930951" imgH="658777" progId="Word.Document.8">
              <p:embed/>
            </p:oleObj>
          </a:graphicData>
        </a:graphic>
      </p:graphicFrame>
      <p:graphicFrame>
        <p:nvGraphicFramePr>
          <p:cNvPr id="4" name="Object 109"/>
          <p:cNvGraphicFramePr>
            <a:graphicFrameLocks noChangeAspect="1"/>
          </p:cNvGraphicFramePr>
          <p:nvPr/>
        </p:nvGraphicFramePr>
        <p:xfrm>
          <a:off x="2324084" y="3000372"/>
          <a:ext cx="3870325" cy="641350"/>
        </p:xfrm>
        <a:graphic>
          <a:graphicData uri="http://schemas.openxmlformats.org/presentationml/2006/ole">
            <p:oleObj spid="_x0000_s180230" name="Document" r:id="rId7" imgW="3930951" imgH="658777"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.5</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5" name="Object 15"/>
          <p:cNvGraphicFramePr>
            <a:graphicFrameLocks noChangeAspect="1"/>
          </p:cNvGraphicFramePr>
          <p:nvPr/>
        </p:nvGraphicFramePr>
        <p:xfrm>
          <a:off x="254000" y="1714500"/>
          <a:ext cx="8788400" cy="4419600"/>
        </p:xfrm>
        <a:graphic>
          <a:graphicData uri="http://schemas.openxmlformats.org/presentationml/2006/ole">
            <p:oleObj spid="_x0000_s191493" name="Document" r:id="rId4" imgW="8462221" imgH="4252063"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1266" name="Object 15"/>
          <p:cNvGraphicFramePr>
            <a:graphicFrameLocks noChangeAspect="1"/>
          </p:cNvGraphicFramePr>
          <p:nvPr>
            <p:ph/>
          </p:nvPr>
        </p:nvGraphicFramePr>
        <p:xfrm>
          <a:off x="292100" y="1358900"/>
          <a:ext cx="8318500" cy="4686300"/>
        </p:xfrm>
        <a:graphic>
          <a:graphicData uri="http://schemas.openxmlformats.org/presentationml/2006/ole">
            <p:oleObj spid="_x0000_s181250" name="Document" r:id="rId4" imgW="8432342" imgH="4754995" progId="Word.Document.8">
              <p:embed/>
            </p:oleObj>
          </a:graphicData>
        </a:graphic>
      </p:graphicFrame>
      <p:sp>
        <p:nvSpPr>
          <p:cNvPr id="11268"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.5</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6386" name="Object 5"/>
          <p:cNvGraphicFramePr>
            <a:graphicFrameLocks noChangeAspect="1"/>
          </p:cNvGraphicFramePr>
          <p:nvPr/>
        </p:nvGraphicFramePr>
        <p:xfrm>
          <a:off x="357158" y="1357298"/>
          <a:ext cx="8183563" cy="4206875"/>
        </p:xfrm>
        <a:graphic>
          <a:graphicData uri="http://schemas.openxmlformats.org/presentationml/2006/ole">
            <p:oleObj spid="_x0000_s192514" name="Document" r:id="rId4" imgW="8311746" imgH="4286264" progId="Word.Document.8">
              <p:embed/>
            </p:oleObj>
          </a:graphicData>
        </a:graphic>
      </p:graphicFrame>
      <p:sp>
        <p:nvSpPr>
          <p:cNvPr id="16389"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.5</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513031" name="Object 7"/>
          <p:cNvGraphicFramePr>
            <a:graphicFrameLocks noChangeAspect="1"/>
          </p:cNvGraphicFramePr>
          <p:nvPr/>
        </p:nvGraphicFramePr>
        <p:xfrm>
          <a:off x="357158" y="2143116"/>
          <a:ext cx="8407400" cy="5937250"/>
        </p:xfrm>
        <a:graphic>
          <a:graphicData uri="http://schemas.openxmlformats.org/presentationml/2006/ole">
            <p:oleObj spid="_x0000_s192515" name="Document" r:id="rId5" imgW="8539258" imgH="603734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3031"/>
                                        </p:tgtEl>
                                        <p:attrNameLst>
                                          <p:attrName>style.visibility</p:attrName>
                                        </p:attrNameLst>
                                      </p:cBhvr>
                                      <p:to>
                                        <p:strVal val="visible"/>
                                      </p:to>
                                    </p:set>
                                    <p:animEffect transition="in" filter="blinds(horizontal)">
                                      <p:cBhvr>
                                        <p:cTn id="7" dur="500"/>
                                        <p:tgtEl>
                                          <p:spTgt spid="513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16389"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.5</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513031" name="Object 7"/>
          <p:cNvGraphicFramePr>
            <a:graphicFrameLocks noChangeAspect="1"/>
          </p:cNvGraphicFramePr>
          <p:nvPr/>
        </p:nvGraphicFramePr>
        <p:xfrm>
          <a:off x="285720" y="1857364"/>
          <a:ext cx="8407400" cy="5937250"/>
        </p:xfrm>
        <a:graphic>
          <a:graphicData uri="http://schemas.openxmlformats.org/presentationml/2006/ole">
            <p:oleObj spid="_x0000_s193539" name="Document" r:id="rId4" imgW="8539258" imgH="6037346"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.5</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pSp>
        <p:nvGrpSpPr>
          <p:cNvPr id="2" name="组合 15"/>
          <p:cNvGrpSpPr/>
          <p:nvPr/>
        </p:nvGrpSpPr>
        <p:grpSpPr>
          <a:xfrm>
            <a:off x="285720" y="1428736"/>
            <a:ext cx="8501122" cy="720725"/>
            <a:chOff x="285720" y="1142984"/>
            <a:chExt cx="8501122" cy="720725"/>
          </a:xfrm>
        </p:grpSpPr>
        <p:sp>
          <p:nvSpPr>
            <p:cNvPr id="14346" name="Text Box 6"/>
            <p:cNvSpPr txBox="1">
              <a:spLocks noChangeArrowheads="1"/>
            </p:cNvSpPr>
            <p:nvPr/>
          </p:nvSpPr>
          <p:spPr bwMode="auto">
            <a:xfrm>
              <a:off x="285720" y="1142984"/>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smtClean="0">
                  <a:latin typeface="黑体" pitchFamily="2" charset="-122"/>
                  <a:ea typeface="黑体" pitchFamily="2" charset="-122"/>
                </a:rPr>
                <a:t>考点三</a:t>
              </a:r>
              <a:r>
                <a:rPr lang="zh-CN" altLang="en-US" b="0" dirty="0">
                  <a:latin typeface="黑体" pitchFamily="2" charset="-122"/>
                  <a:ea typeface="黑体" pitchFamily="2" charset="-122"/>
                </a:rPr>
                <a:t>　</a:t>
              </a:r>
              <a:r>
                <a:rPr lang="zh-CN" altLang="en-US" b="0" dirty="0" smtClean="0">
                  <a:latin typeface="黑体" pitchFamily="2" charset="-122"/>
                  <a:ea typeface="黑体" pitchFamily="2" charset="-122"/>
                </a:rPr>
                <a:t>利用空间向量的坐标运算求夹角及长度</a:t>
              </a:r>
            </a:p>
            <a:p>
              <a:pPr>
                <a:lnSpc>
                  <a:spcPts val="3500"/>
                </a:lnSpc>
              </a:pPr>
              <a:endParaRPr lang="zh-CN" altLang="en-US" b="0" dirty="0" smtClean="0">
                <a:latin typeface="黑体" pitchFamily="2" charset="-122"/>
                <a:ea typeface="黑体" pitchFamily="2" charset="-122"/>
              </a:endParaRPr>
            </a:p>
            <a:p>
              <a:pPr>
                <a:lnSpc>
                  <a:spcPts val="3500"/>
                </a:lnSpc>
              </a:pPr>
              <a:endParaRPr lang="zh-CN" altLang="en-US" dirty="0">
                <a:latin typeface="黑体" pitchFamily="2" charset="-122"/>
                <a:ea typeface="黑体" pitchFamily="2" charset="-122"/>
              </a:endParaRPr>
            </a:p>
          </p:txBody>
        </p:sp>
        <p:pic>
          <p:nvPicPr>
            <p:cNvPr id="15" name="Picture 4" descr="C:\Users\cmt\AppData\Roaming\Tencent\Users\1211397053\QQ\WinTemp\RichOle\TYKYIXBJL)L6VK8~T34UCXF.png"/>
            <p:cNvPicPr>
              <a:picLocks noChangeAspect="1" noChangeArrowheads="1"/>
            </p:cNvPicPr>
            <p:nvPr/>
          </p:nvPicPr>
          <p:blipFill>
            <a:blip r:embed="rId4"/>
            <a:srcRect/>
            <a:stretch>
              <a:fillRect/>
            </a:stretch>
          </p:blipFill>
          <p:spPr bwMode="auto">
            <a:xfrm>
              <a:off x="7643834" y="1357298"/>
              <a:ext cx="1143008" cy="234658"/>
            </a:xfrm>
            <a:prstGeom prst="rect">
              <a:avLst/>
            </a:prstGeom>
            <a:noFill/>
          </p:spPr>
        </p:pic>
      </p:grpSp>
      <p:graphicFrame>
        <p:nvGraphicFramePr>
          <p:cNvPr id="487439" name="Object 15"/>
          <p:cNvGraphicFramePr>
            <a:graphicFrameLocks noChangeAspect="1"/>
          </p:cNvGraphicFramePr>
          <p:nvPr/>
        </p:nvGraphicFramePr>
        <p:xfrm>
          <a:off x="211138" y="2000240"/>
          <a:ext cx="8932862" cy="3544888"/>
        </p:xfrm>
        <a:graphic>
          <a:graphicData uri="http://schemas.openxmlformats.org/presentationml/2006/ole">
            <p:oleObj spid="_x0000_s182274" name="Document" r:id="rId5" imgW="8502899" imgH="3540326" progId="Word.Document.8">
              <p:embed/>
            </p:oleObj>
          </a:graphicData>
        </a:graphic>
      </p:graphicFrame>
      <p:graphicFrame>
        <p:nvGraphicFramePr>
          <p:cNvPr id="182275" name="Object 3"/>
          <p:cNvGraphicFramePr>
            <a:graphicFrameLocks noChangeAspect="1"/>
          </p:cNvGraphicFramePr>
          <p:nvPr/>
        </p:nvGraphicFramePr>
        <p:xfrm>
          <a:off x="285720" y="2857496"/>
          <a:ext cx="8382000" cy="5483225"/>
        </p:xfrm>
        <a:graphic>
          <a:graphicData uri="http://schemas.openxmlformats.org/presentationml/2006/ole">
            <p:oleObj spid="_x0000_s182275" name="Document" r:id="rId6" imgW="8410743" imgH="5502373"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2275"/>
                                        </p:tgtEl>
                                        <p:attrNameLst>
                                          <p:attrName>style.visibility</p:attrName>
                                        </p:attrNameLst>
                                      </p:cBhvr>
                                      <p:to>
                                        <p:strVal val="visible"/>
                                      </p:to>
                                    </p:set>
                                    <p:anim calcmode="lin" valueType="num">
                                      <p:cBhvr additive="base">
                                        <p:cTn id="7" dur="500" fill="hold"/>
                                        <p:tgtEl>
                                          <p:spTgt spid="182275"/>
                                        </p:tgtEl>
                                        <p:attrNameLst>
                                          <p:attrName>ppt_x</p:attrName>
                                        </p:attrNameLst>
                                      </p:cBhvr>
                                      <p:tavLst>
                                        <p:tav tm="0">
                                          <p:val>
                                            <p:strVal val="#ppt_x"/>
                                          </p:val>
                                        </p:tav>
                                        <p:tav tm="100000">
                                          <p:val>
                                            <p:strVal val="#ppt_x"/>
                                          </p:val>
                                        </p:tav>
                                      </p:tavLst>
                                    </p:anim>
                                    <p:anim calcmode="lin" valueType="num">
                                      <p:cBhvr additive="base">
                                        <p:cTn id="8" dur="500" fill="hold"/>
                                        <p:tgtEl>
                                          <p:spTgt spid="1822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.5</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487439" name="Object 15"/>
          <p:cNvGraphicFramePr>
            <a:graphicFrameLocks noChangeAspect="1"/>
          </p:cNvGraphicFramePr>
          <p:nvPr/>
        </p:nvGraphicFramePr>
        <p:xfrm>
          <a:off x="211138" y="1500174"/>
          <a:ext cx="8932862" cy="3544888"/>
        </p:xfrm>
        <a:graphic>
          <a:graphicData uri="http://schemas.openxmlformats.org/presentationml/2006/ole">
            <p:oleObj spid="_x0000_s195586" name="Document" r:id="rId4" imgW="8502899" imgH="3540326" progId="Word.Document.8">
              <p:embed/>
            </p:oleObj>
          </a:graphicData>
        </a:graphic>
      </p:graphicFrame>
      <p:graphicFrame>
        <p:nvGraphicFramePr>
          <p:cNvPr id="182275" name="Object 3"/>
          <p:cNvGraphicFramePr>
            <a:graphicFrameLocks noChangeAspect="1"/>
          </p:cNvGraphicFramePr>
          <p:nvPr/>
        </p:nvGraphicFramePr>
        <p:xfrm>
          <a:off x="428596" y="4116387"/>
          <a:ext cx="8382000" cy="5483225"/>
        </p:xfrm>
        <a:graphic>
          <a:graphicData uri="http://schemas.openxmlformats.org/presentationml/2006/ole">
            <p:oleObj spid="_x0000_s195587" name="Document" r:id="rId5" imgW="8410743" imgH="5502373"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2275"/>
                                        </p:tgtEl>
                                        <p:attrNameLst>
                                          <p:attrName>style.visibility</p:attrName>
                                        </p:attrNameLst>
                                      </p:cBhvr>
                                      <p:to>
                                        <p:strVal val="visible"/>
                                      </p:to>
                                    </p:set>
                                    <p:anim calcmode="lin" valueType="num">
                                      <p:cBhvr additive="base">
                                        <p:cTn id="7" dur="500" fill="hold"/>
                                        <p:tgtEl>
                                          <p:spTgt spid="182275"/>
                                        </p:tgtEl>
                                        <p:attrNameLst>
                                          <p:attrName>ppt_x</p:attrName>
                                        </p:attrNameLst>
                                      </p:cBhvr>
                                      <p:tavLst>
                                        <p:tav tm="0">
                                          <p:val>
                                            <p:strVal val="#ppt_x"/>
                                          </p:val>
                                        </p:tav>
                                        <p:tav tm="100000">
                                          <p:val>
                                            <p:strVal val="#ppt_x"/>
                                          </p:val>
                                        </p:tav>
                                      </p:tavLst>
                                    </p:anim>
                                    <p:anim calcmode="lin" valueType="num">
                                      <p:cBhvr additive="base">
                                        <p:cTn id="8" dur="500" fill="hold"/>
                                        <p:tgtEl>
                                          <p:spTgt spid="1822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5122" name="Object 13"/>
          <p:cNvGraphicFramePr>
            <a:graphicFrameLocks noChangeAspect="1"/>
          </p:cNvGraphicFramePr>
          <p:nvPr>
            <p:ph sz="half" idx="2"/>
          </p:nvPr>
        </p:nvGraphicFramePr>
        <p:xfrm>
          <a:off x="4664075" y="2249488"/>
          <a:ext cx="4148138" cy="2768600"/>
        </p:xfrm>
        <a:graphic>
          <a:graphicData uri="http://schemas.openxmlformats.org/presentationml/2006/ole">
            <p:oleObj spid="_x0000_s5122" name="文档" r:id="rId3" imgW="6098368" imgH="4070161" progId="Word.Document.8">
              <p:embed/>
            </p:oleObj>
          </a:graphicData>
        </a:graphic>
      </p:graphicFrame>
      <p:pic>
        <p:nvPicPr>
          <p:cNvPr id="5126" name="图片 5"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26"/>
          <p:cNvGraphicFramePr>
            <a:graphicFrameLocks noChangeAspect="1"/>
          </p:cNvGraphicFramePr>
          <p:nvPr/>
        </p:nvGraphicFramePr>
        <p:xfrm>
          <a:off x="0" y="1211263"/>
          <a:ext cx="9867900" cy="5391150"/>
        </p:xfrm>
        <a:graphic>
          <a:graphicData uri="http://schemas.openxmlformats.org/presentationml/2006/ole">
            <p:oleObj spid="_x0000_s5125" name="Document" r:id="rId5" imgW="8730980" imgH="4754118" progId="Word.Document.8">
              <p:embed/>
            </p:oleObj>
          </a:graphicData>
        </a:graphic>
      </p:graphicFrame>
      <p:graphicFrame>
        <p:nvGraphicFramePr>
          <p:cNvPr id="782445" name="Object 109"/>
          <p:cNvGraphicFramePr>
            <a:graphicFrameLocks noChangeAspect="1"/>
          </p:cNvGraphicFramePr>
          <p:nvPr/>
        </p:nvGraphicFramePr>
        <p:xfrm>
          <a:off x="4714875" y="2292350"/>
          <a:ext cx="3965575" cy="747713"/>
        </p:xfrm>
        <a:graphic>
          <a:graphicData uri="http://schemas.openxmlformats.org/presentationml/2006/ole">
            <p:oleObj spid="_x0000_s5126" name="Document" r:id="rId6" imgW="3923036" imgH="747831" progId="Word.Document.8">
              <p:embed/>
            </p:oleObj>
          </a:graphicData>
        </a:graphic>
      </p:graphicFrame>
      <p:graphicFrame>
        <p:nvGraphicFramePr>
          <p:cNvPr id="5127" name="Object 26"/>
          <p:cNvGraphicFramePr>
            <a:graphicFrameLocks noChangeAspect="1"/>
          </p:cNvGraphicFramePr>
          <p:nvPr/>
        </p:nvGraphicFramePr>
        <p:xfrm>
          <a:off x="285720" y="3143248"/>
          <a:ext cx="8597900" cy="2409825"/>
        </p:xfrm>
        <a:graphic>
          <a:graphicData uri="http://schemas.openxmlformats.org/presentationml/2006/ole">
            <p:oleObj spid="_x0000_s5127" name="Document" r:id="rId7" imgW="8640851" imgH="2418080" progId="Word.Document.8">
              <p:embed/>
            </p:oleObj>
          </a:graphicData>
        </a:graphic>
      </p:graphicFrame>
      <p:graphicFrame>
        <p:nvGraphicFramePr>
          <p:cNvPr id="503836" name="Object 28"/>
          <p:cNvGraphicFramePr>
            <a:graphicFrameLocks noChangeAspect="1"/>
          </p:cNvGraphicFramePr>
          <p:nvPr/>
        </p:nvGraphicFramePr>
        <p:xfrm>
          <a:off x="520700" y="4440238"/>
          <a:ext cx="8623300" cy="2417762"/>
        </p:xfrm>
        <a:graphic>
          <a:graphicData uri="http://schemas.openxmlformats.org/presentationml/2006/ole">
            <p:oleObj spid="_x0000_s5128" name="Document" r:id="rId8" imgW="8640851" imgH="2418080"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2445"/>
                                        </p:tgtEl>
                                        <p:attrNameLst>
                                          <p:attrName>style.visibility</p:attrName>
                                        </p:attrNameLst>
                                      </p:cBhvr>
                                      <p:to>
                                        <p:strVal val="visible"/>
                                      </p:to>
                                    </p:set>
                                    <p:anim calcmode="lin" valueType="num">
                                      <p:cBhvr additive="base">
                                        <p:cTn id="7" dur="500" fill="hold"/>
                                        <p:tgtEl>
                                          <p:spTgt spid="782445"/>
                                        </p:tgtEl>
                                        <p:attrNameLst>
                                          <p:attrName>ppt_x</p:attrName>
                                        </p:attrNameLst>
                                      </p:cBhvr>
                                      <p:tavLst>
                                        <p:tav tm="0">
                                          <p:val>
                                            <p:strVal val="#ppt_x"/>
                                          </p:val>
                                        </p:tav>
                                        <p:tav tm="100000">
                                          <p:val>
                                            <p:strVal val="#ppt_x"/>
                                          </p:val>
                                        </p:tav>
                                      </p:tavLst>
                                    </p:anim>
                                    <p:anim calcmode="lin" valueType="num">
                                      <p:cBhvr additive="base">
                                        <p:cTn id="8" dur="500" fill="hold"/>
                                        <p:tgtEl>
                                          <p:spTgt spid="7824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503836"/>
                                        </p:tgtEl>
                                        <p:attrNameLst>
                                          <p:attrName>style.visibility</p:attrName>
                                        </p:attrNameLst>
                                      </p:cBhvr>
                                      <p:to>
                                        <p:strVal val="visible"/>
                                      </p:to>
                                    </p:set>
                                    <p:animEffect transition="in" filter="blinds(horizontal)">
                                      <p:cBhvr>
                                        <p:cTn id="13" dur="500"/>
                                        <p:tgtEl>
                                          <p:spTgt spid="503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6386" name="Object 5"/>
          <p:cNvGraphicFramePr>
            <a:graphicFrameLocks noChangeAspect="1"/>
          </p:cNvGraphicFramePr>
          <p:nvPr/>
        </p:nvGraphicFramePr>
        <p:xfrm>
          <a:off x="571472" y="1428736"/>
          <a:ext cx="8183563" cy="4206875"/>
        </p:xfrm>
        <a:graphic>
          <a:graphicData uri="http://schemas.openxmlformats.org/presentationml/2006/ole">
            <p:oleObj spid="_x0000_s194562" name="Document" r:id="rId4" imgW="8311746" imgH="4286264" progId="Word.Document.8">
              <p:embed/>
            </p:oleObj>
          </a:graphicData>
        </a:graphic>
      </p:graphicFrame>
      <p:sp>
        <p:nvSpPr>
          <p:cNvPr id="16389"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.5</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513031" name="Object 7"/>
          <p:cNvGraphicFramePr>
            <a:graphicFrameLocks noChangeAspect="1"/>
          </p:cNvGraphicFramePr>
          <p:nvPr/>
        </p:nvGraphicFramePr>
        <p:xfrm>
          <a:off x="285720" y="2786058"/>
          <a:ext cx="8407400" cy="5937250"/>
        </p:xfrm>
        <a:graphic>
          <a:graphicData uri="http://schemas.openxmlformats.org/presentationml/2006/ole">
            <p:oleObj spid="_x0000_s194563" name="Document" r:id="rId5" imgW="8539258" imgH="603734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3031"/>
                                        </p:tgtEl>
                                        <p:attrNameLst>
                                          <p:attrName>style.visibility</p:attrName>
                                        </p:attrNameLst>
                                      </p:cBhvr>
                                      <p:to>
                                        <p:strVal val="visible"/>
                                      </p:to>
                                    </p:set>
                                    <p:animEffect transition="in" filter="blinds(horizontal)">
                                      <p:cBhvr>
                                        <p:cTn id="7" dur="500"/>
                                        <p:tgtEl>
                                          <p:spTgt spid="513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3.1.4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3" name="Object 15"/>
          <p:cNvGraphicFramePr>
            <a:graphicFrameLocks noChangeAspect="1"/>
          </p:cNvGraphicFramePr>
          <p:nvPr/>
        </p:nvGraphicFramePr>
        <p:xfrm>
          <a:off x="357158" y="2000240"/>
          <a:ext cx="7778750" cy="5913438"/>
        </p:xfrm>
        <a:graphic>
          <a:graphicData uri="http://schemas.openxmlformats.org/presentationml/2006/ole">
            <p:oleObj spid="_x0000_s258050" name="Document" r:id="rId5" imgW="7799484" imgH="5934384"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3.1.5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215043" name="Object 3"/>
          <p:cNvGraphicFramePr>
            <a:graphicFrameLocks noChangeAspect="1"/>
          </p:cNvGraphicFramePr>
          <p:nvPr/>
        </p:nvGraphicFramePr>
        <p:xfrm>
          <a:off x="355600" y="1566863"/>
          <a:ext cx="8253413" cy="4656137"/>
        </p:xfrm>
        <a:graphic>
          <a:graphicData uri="http://schemas.openxmlformats.org/presentationml/2006/ole">
            <p:oleObj spid="_x0000_s259074" name="Document" r:id="rId4" imgW="8281867" imgH="4670393"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3.1.5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15"/>
          <p:cNvGraphicFramePr>
            <a:graphicFrameLocks noChangeAspect="1"/>
          </p:cNvGraphicFramePr>
          <p:nvPr/>
        </p:nvGraphicFramePr>
        <p:xfrm>
          <a:off x="642910" y="1214422"/>
          <a:ext cx="7778750" cy="5913438"/>
        </p:xfrm>
        <a:graphic>
          <a:graphicData uri="http://schemas.openxmlformats.org/presentationml/2006/ole">
            <p:oleObj spid="_x0000_s260099" name="Document" r:id="rId4" imgW="7799484" imgH="5934384" progId="Word.Document.8">
              <p:embed/>
            </p:oleObj>
          </a:graphicData>
        </a:graphic>
      </p:graphicFrame>
      <p:graphicFrame>
        <p:nvGraphicFramePr>
          <p:cNvPr id="260100" name="Object 4"/>
          <p:cNvGraphicFramePr>
            <a:graphicFrameLocks noChangeAspect="1"/>
          </p:cNvGraphicFramePr>
          <p:nvPr/>
        </p:nvGraphicFramePr>
        <p:xfrm>
          <a:off x="762000" y="3073400"/>
          <a:ext cx="7924800" cy="4711700"/>
        </p:xfrm>
        <a:graphic>
          <a:graphicData uri="http://schemas.openxmlformats.org/presentationml/2006/ole">
            <p:oleObj spid="_x0000_s260100" name="Document" r:id="rId5" imgW="8041396" imgH="478811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0100"/>
                                        </p:tgtEl>
                                        <p:attrNameLst>
                                          <p:attrName>style.visibility</p:attrName>
                                        </p:attrNameLst>
                                      </p:cBhvr>
                                      <p:to>
                                        <p:strVal val="visible"/>
                                      </p:to>
                                    </p:set>
                                    <p:anim calcmode="lin" valueType="num">
                                      <p:cBhvr additive="base">
                                        <p:cTn id="7" dur="500" fill="hold"/>
                                        <p:tgtEl>
                                          <p:spTgt spid="260100"/>
                                        </p:tgtEl>
                                        <p:attrNameLst>
                                          <p:attrName>ppt_x</p:attrName>
                                        </p:attrNameLst>
                                      </p:cBhvr>
                                      <p:tavLst>
                                        <p:tav tm="0">
                                          <p:val>
                                            <p:strVal val="#ppt_x"/>
                                          </p:val>
                                        </p:tav>
                                        <p:tav tm="100000">
                                          <p:val>
                                            <p:strVal val="#ppt_x"/>
                                          </p:val>
                                        </p:tav>
                                      </p:tavLst>
                                    </p:anim>
                                    <p:anim calcmode="lin" valueType="num">
                                      <p:cBhvr additive="base">
                                        <p:cTn id="8" dur="500" fill="hold"/>
                                        <p:tgtEl>
                                          <p:spTgt spid="260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3.1.5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15"/>
          <p:cNvGraphicFramePr>
            <a:graphicFrameLocks noChangeAspect="1"/>
          </p:cNvGraphicFramePr>
          <p:nvPr/>
        </p:nvGraphicFramePr>
        <p:xfrm>
          <a:off x="500034" y="1571612"/>
          <a:ext cx="7778750" cy="5913438"/>
        </p:xfrm>
        <a:graphic>
          <a:graphicData uri="http://schemas.openxmlformats.org/presentationml/2006/ole">
            <p:oleObj spid="_x0000_s262146" name="Document" r:id="rId4" imgW="7799484" imgH="5934384" progId="Word.Document.8">
              <p:embed/>
            </p:oleObj>
          </a:graphicData>
        </a:graphic>
      </p:graphicFrame>
      <p:graphicFrame>
        <p:nvGraphicFramePr>
          <p:cNvPr id="260100" name="Object 4"/>
          <p:cNvGraphicFramePr>
            <a:graphicFrameLocks noChangeAspect="1"/>
          </p:cNvGraphicFramePr>
          <p:nvPr/>
        </p:nvGraphicFramePr>
        <p:xfrm>
          <a:off x="571472" y="2786058"/>
          <a:ext cx="8251825" cy="4727575"/>
        </p:xfrm>
        <a:graphic>
          <a:graphicData uri="http://schemas.openxmlformats.org/presentationml/2006/ole">
            <p:oleObj spid="_x0000_s262147" name="Document" r:id="rId5" imgW="8281867" imgH="4670393"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0100"/>
                                        </p:tgtEl>
                                        <p:attrNameLst>
                                          <p:attrName>style.visibility</p:attrName>
                                        </p:attrNameLst>
                                      </p:cBhvr>
                                      <p:to>
                                        <p:strVal val="visible"/>
                                      </p:to>
                                    </p:set>
                                    <p:anim calcmode="lin" valueType="num">
                                      <p:cBhvr additive="base">
                                        <p:cTn id="7" dur="500" fill="hold"/>
                                        <p:tgtEl>
                                          <p:spTgt spid="260100"/>
                                        </p:tgtEl>
                                        <p:attrNameLst>
                                          <p:attrName>ppt_x</p:attrName>
                                        </p:attrNameLst>
                                      </p:cBhvr>
                                      <p:tavLst>
                                        <p:tav tm="0">
                                          <p:val>
                                            <p:strVal val="#ppt_x"/>
                                          </p:val>
                                        </p:tav>
                                        <p:tav tm="100000">
                                          <p:val>
                                            <p:strVal val="#ppt_x"/>
                                          </p:val>
                                        </p:tav>
                                      </p:tavLst>
                                    </p:anim>
                                    <p:anim calcmode="lin" valueType="num">
                                      <p:cBhvr additive="base">
                                        <p:cTn id="8" dur="500" fill="hold"/>
                                        <p:tgtEl>
                                          <p:spTgt spid="260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3.1.5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15"/>
          <p:cNvGraphicFramePr>
            <a:graphicFrameLocks noChangeAspect="1"/>
          </p:cNvGraphicFramePr>
          <p:nvPr/>
        </p:nvGraphicFramePr>
        <p:xfrm>
          <a:off x="711200" y="1498600"/>
          <a:ext cx="7670800" cy="5930900"/>
        </p:xfrm>
        <a:graphic>
          <a:graphicData uri="http://schemas.openxmlformats.org/presentationml/2006/ole">
            <p:oleObj spid="_x0000_s263170" name="Document" r:id="rId4" imgW="7678169" imgH="5934384"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3.1.5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215043" name="Object 3"/>
          <p:cNvGraphicFramePr>
            <a:graphicFrameLocks noChangeAspect="1"/>
          </p:cNvGraphicFramePr>
          <p:nvPr/>
        </p:nvGraphicFramePr>
        <p:xfrm>
          <a:off x="285750" y="1566863"/>
          <a:ext cx="8251825" cy="4727575"/>
        </p:xfrm>
        <a:graphic>
          <a:graphicData uri="http://schemas.openxmlformats.org/presentationml/2006/ole">
            <p:oleObj spid="_x0000_s261122" name="Document" r:id="rId4" imgW="8281867" imgH="4670393"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3.1.5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215043" name="Object 3"/>
          <p:cNvGraphicFramePr>
            <a:graphicFrameLocks noChangeAspect="1"/>
          </p:cNvGraphicFramePr>
          <p:nvPr/>
        </p:nvGraphicFramePr>
        <p:xfrm>
          <a:off x="285750" y="1566863"/>
          <a:ext cx="8251825" cy="6710362"/>
        </p:xfrm>
        <a:graphic>
          <a:graphicData uri="http://schemas.openxmlformats.org/presentationml/2006/ole">
            <p:oleObj spid="_x0000_s264194" name="Document" r:id="rId4" imgW="8281867" imgH="6737563"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3.1.5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215043" name="Object 3"/>
          <p:cNvGraphicFramePr>
            <a:graphicFrameLocks noChangeAspect="1"/>
          </p:cNvGraphicFramePr>
          <p:nvPr/>
        </p:nvGraphicFramePr>
        <p:xfrm>
          <a:off x="285720" y="1285860"/>
          <a:ext cx="8251825" cy="6710362"/>
        </p:xfrm>
        <a:graphic>
          <a:graphicData uri="http://schemas.openxmlformats.org/presentationml/2006/ole">
            <p:oleObj spid="_x0000_s265218" name="Document" r:id="rId4" imgW="8281867" imgH="6737563"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1817" name="Object 25"/>
          <p:cNvGraphicFramePr>
            <a:graphicFrameLocks noChangeAspect="1"/>
          </p:cNvGraphicFramePr>
          <p:nvPr>
            <p:ph/>
          </p:nvPr>
        </p:nvGraphicFramePr>
        <p:xfrm>
          <a:off x="642910" y="1928802"/>
          <a:ext cx="8216900" cy="3987800"/>
        </p:xfrm>
        <a:graphic>
          <a:graphicData uri="http://schemas.openxmlformats.org/presentationml/2006/ole">
            <p:oleObj spid="_x0000_s184322" name="Document" r:id="rId3" imgW="8244429" imgH="4000777" progId="Word.Document.8">
              <p:embed/>
            </p:oleObj>
          </a:graphicData>
        </a:graphic>
      </p:graphicFrame>
      <p:grpSp>
        <p:nvGrpSpPr>
          <p:cNvPr id="2" name="Group 2"/>
          <p:cNvGrpSpPr>
            <a:grpSpLocks/>
          </p:cNvGrpSpPr>
          <p:nvPr/>
        </p:nvGrpSpPr>
        <p:grpSpPr bwMode="auto">
          <a:xfrm>
            <a:off x="322263" y="1317625"/>
            <a:ext cx="2305050" cy="527050"/>
            <a:chOff x="203" y="830"/>
            <a:chExt cx="1452" cy="332"/>
          </a:xfrm>
        </p:grpSpPr>
        <p:pic>
          <p:nvPicPr>
            <p:cNvPr id="19463" name="Picture 3"/>
            <p:cNvPicPr>
              <a:picLocks noChangeAspect="1" noChangeArrowheads="1"/>
            </p:cNvPicPr>
            <p:nvPr/>
          </p:nvPicPr>
          <p:blipFill>
            <a:blip r:embed="rId4"/>
            <a:srcRect/>
            <a:stretch>
              <a:fillRect/>
            </a:stretch>
          </p:blipFill>
          <p:spPr bwMode="auto">
            <a:xfrm>
              <a:off x="203" y="839"/>
              <a:ext cx="1452" cy="323"/>
            </a:xfrm>
            <a:prstGeom prst="rect">
              <a:avLst/>
            </a:prstGeom>
            <a:noFill/>
            <a:ln w="9525" algn="ctr">
              <a:noFill/>
              <a:miter lim="800000"/>
              <a:headEnd/>
              <a:tailEnd/>
            </a:ln>
          </p:spPr>
        </p:pic>
        <p:sp>
          <p:nvSpPr>
            <p:cNvPr id="19464" name="Text Box 4"/>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当堂自测</a:t>
              </a:r>
            </a:p>
          </p:txBody>
        </p:sp>
      </p:grpSp>
      <p:sp>
        <p:nvSpPr>
          <p:cNvPr id="801799"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3.1.5</a:t>
            </a:r>
            <a:r>
              <a:rPr lang="zh-CN" altLang="en-US" sz="2600" dirty="0" smtClean="0">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 当堂自测</a:t>
            </a:r>
            <a:r>
              <a:rPr lang="zh-CN" altLang="en-US" sz="2600" dirty="0">
                <a:latin typeface="黑体" pitchFamily="2" charset="-122"/>
                <a:ea typeface="黑体" pitchFamily="2" charset="-122"/>
              </a:rPr>
              <a:t> </a:t>
            </a:r>
          </a:p>
        </p:txBody>
      </p:sp>
      <p:pic>
        <p:nvPicPr>
          <p:cNvPr id="19462"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
        <p:nvSpPr>
          <p:cNvPr id="19460" name="AutoShape 4" descr="C:\Users\cmt\AppData\Roaming\Tencent\Users\1211397053\QQ\WinTemp\RichOle\`3M[C2%MURV)I=%WYETR0.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163844" name="Object 4"/>
          <p:cNvGraphicFramePr>
            <a:graphicFrameLocks noChangeAspect="1"/>
          </p:cNvGraphicFramePr>
          <p:nvPr/>
        </p:nvGraphicFramePr>
        <p:xfrm>
          <a:off x="642910" y="4143380"/>
          <a:ext cx="8262937" cy="3970338"/>
        </p:xfrm>
        <a:graphic>
          <a:graphicData uri="http://schemas.openxmlformats.org/presentationml/2006/ole">
            <p:oleObj spid="_x0000_s184323" name="Document" r:id="rId6" imgW="8281867" imgH="397989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01799"/>
                                        </p:tgtEl>
                                        <p:attrNameLst>
                                          <p:attrName>style.visibility</p:attrName>
                                        </p:attrNameLst>
                                      </p:cBhvr>
                                      <p:to>
                                        <p:strVal val="visible"/>
                                      </p:to>
                                    </p:set>
                                    <p:anim calcmode="lin" valueType="num">
                                      <p:cBhvr additive="base">
                                        <p:cTn id="7" dur="500" fill="hold"/>
                                        <p:tgtEl>
                                          <p:spTgt spid="801799"/>
                                        </p:tgtEl>
                                        <p:attrNameLst>
                                          <p:attrName>ppt_x</p:attrName>
                                        </p:attrNameLst>
                                      </p:cBhvr>
                                      <p:tavLst>
                                        <p:tav tm="0">
                                          <p:val>
                                            <p:strVal val="#ppt_x"/>
                                          </p:val>
                                        </p:tav>
                                        <p:tav tm="100000">
                                          <p:val>
                                            <p:strVal val="#ppt_x"/>
                                          </p:val>
                                        </p:tav>
                                      </p:tavLst>
                                    </p:anim>
                                    <p:anim calcmode="lin" valueType="num">
                                      <p:cBhvr additive="base">
                                        <p:cTn id="8" dur="500" fill="hold"/>
                                        <p:tgtEl>
                                          <p:spTgt spid="80179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01817">
                                            <p:subSp spid="_x0000_s184322"/>
                                          </p:spTgt>
                                        </p:tgtEl>
                                        <p:attrNameLst>
                                          <p:attrName>style.visibility</p:attrName>
                                        </p:attrNameLst>
                                      </p:cBhvr>
                                      <p:to>
                                        <p:strVal val="visible"/>
                                      </p:to>
                                    </p:set>
                                    <p:animEffect transition="in" filter="blinds(horizontal)">
                                      <p:cBhvr>
                                        <p:cTn id="17" dur="500"/>
                                        <p:tgtEl>
                                          <p:spTgt spid="801817">
                                            <p:subSp spid="_x0000_s184322"/>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63844"/>
                                        </p:tgtEl>
                                        <p:attrNameLst>
                                          <p:attrName>style.visibility</p:attrName>
                                        </p:attrNameLst>
                                      </p:cBhvr>
                                      <p:to>
                                        <p:strVal val="visible"/>
                                      </p:to>
                                    </p:set>
                                    <p:anim calcmode="lin" valueType="num">
                                      <p:cBhvr additive="base">
                                        <p:cTn id="22" dur="500" fill="hold"/>
                                        <p:tgtEl>
                                          <p:spTgt spid="163844"/>
                                        </p:tgtEl>
                                        <p:attrNameLst>
                                          <p:attrName>ppt_x</p:attrName>
                                        </p:attrNameLst>
                                      </p:cBhvr>
                                      <p:tavLst>
                                        <p:tav tm="0">
                                          <p:val>
                                            <p:strVal val="#ppt_x"/>
                                          </p:val>
                                        </p:tav>
                                        <p:tav tm="100000">
                                          <p:val>
                                            <p:strVal val="#ppt_x"/>
                                          </p:val>
                                        </p:tav>
                                      </p:tavLst>
                                    </p:anim>
                                    <p:anim calcmode="lin" valueType="num">
                                      <p:cBhvr additive="base">
                                        <p:cTn id="23" dur="500" fill="hold"/>
                                        <p:tgtEl>
                                          <p:spTgt spid="1638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79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5122" name="Object 13"/>
          <p:cNvGraphicFramePr>
            <a:graphicFrameLocks noChangeAspect="1"/>
          </p:cNvGraphicFramePr>
          <p:nvPr>
            <p:ph sz="half" idx="2"/>
          </p:nvPr>
        </p:nvGraphicFramePr>
        <p:xfrm>
          <a:off x="4664075" y="2249488"/>
          <a:ext cx="4148138" cy="2768600"/>
        </p:xfrm>
        <a:graphic>
          <a:graphicData uri="http://schemas.openxmlformats.org/presentationml/2006/ole">
            <p:oleObj spid="_x0000_s84994" name="文档" r:id="rId3" imgW="6098368" imgH="4070161" progId="Word.Document.8">
              <p:embed/>
            </p:oleObj>
          </a:graphicData>
        </a:graphic>
      </p:graphicFrame>
      <p:graphicFrame>
        <p:nvGraphicFramePr>
          <p:cNvPr id="5123" name="Object 15"/>
          <p:cNvGraphicFramePr>
            <a:graphicFrameLocks noChangeAspect="1"/>
          </p:cNvGraphicFramePr>
          <p:nvPr/>
        </p:nvGraphicFramePr>
        <p:xfrm>
          <a:off x="1000100" y="1571612"/>
          <a:ext cx="8580437" cy="3009900"/>
        </p:xfrm>
        <a:graphic>
          <a:graphicData uri="http://schemas.openxmlformats.org/presentationml/2006/ole">
            <p:oleObj spid="_x0000_s84995" name="Document" r:id="rId4" imgW="8615975" imgH="3022960" progId="Word.Document.8">
              <p:embed/>
            </p:oleObj>
          </a:graphicData>
        </a:graphic>
      </p:graphicFrame>
      <p:graphicFrame>
        <p:nvGraphicFramePr>
          <p:cNvPr id="940056" name="Object 24"/>
          <p:cNvGraphicFramePr>
            <a:graphicFrameLocks noChangeAspect="1"/>
          </p:cNvGraphicFramePr>
          <p:nvPr/>
        </p:nvGraphicFramePr>
        <p:xfrm>
          <a:off x="857224" y="4143380"/>
          <a:ext cx="8669337" cy="3041650"/>
        </p:xfrm>
        <a:graphic>
          <a:graphicData uri="http://schemas.openxmlformats.org/presentationml/2006/ole">
            <p:oleObj spid="_x0000_s84996" name="Document" r:id="rId5" imgW="8625348" imgH="3027638" progId="Word.Document.8">
              <p:embed/>
            </p:oleObj>
          </a:graphicData>
        </a:graphic>
      </p:graphicFrame>
      <p:pic>
        <p:nvPicPr>
          <p:cNvPr id="5126" name="图片 5" descr="全品文教.jpg"/>
          <p:cNvPicPr>
            <a:picLocks noChangeAspect="1"/>
          </p:cNvPicPr>
          <p:nvPr/>
        </p:nvPicPr>
        <p:blipFill>
          <a:blip r:embed="rId6"/>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40056"/>
                                        </p:tgtEl>
                                        <p:attrNameLst>
                                          <p:attrName>style.visibility</p:attrName>
                                        </p:attrNameLst>
                                      </p:cBhvr>
                                      <p:to>
                                        <p:strVal val="visible"/>
                                      </p:to>
                                    </p:set>
                                    <p:animEffect transition="in" filter="blinds(horizontal)">
                                      <p:cBhvr>
                                        <p:cTn id="7" dur="500"/>
                                        <p:tgtEl>
                                          <p:spTgt spid="940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.5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0482" name="Object 8"/>
          <p:cNvGraphicFramePr>
            <a:graphicFrameLocks noChangeAspect="1"/>
          </p:cNvGraphicFramePr>
          <p:nvPr>
            <p:ph/>
          </p:nvPr>
        </p:nvGraphicFramePr>
        <p:xfrm>
          <a:off x="355600" y="1574800"/>
          <a:ext cx="7937500" cy="3848100"/>
        </p:xfrm>
        <a:graphic>
          <a:graphicData uri="http://schemas.openxmlformats.org/presentationml/2006/ole">
            <p:oleObj spid="_x0000_s185346" name="Document" r:id="rId3" imgW="8394903" imgH="4068818" progId="Word.Document.8">
              <p:embed/>
            </p:oleObj>
          </a:graphicData>
        </a:graphic>
      </p:graphicFrame>
      <p:pic>
        <p:nvPicPr>
          <p:cNvPr id="20485"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sp>
        <p:nvSpPr>
          <p:cNvPr id="2" name="AutoShape 4" descr="C:\Users\cmt\AppData\Roaming\Tencent\Users\1211397053\QQ\WinTemp\RichOle\`3M[C2%MURV)I=%WYETR0.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3" name="Object 8"/>
          <p:cNvGraphicFramePr>
            <a:graphicFrameLocks noChangeAspect="1"/>
          </p:cNvGraphicFramePr>
          <p:nvPr/>
        </p:nvGraphicFramePr>
        <p:xfrm>
          <a:off x="369221" y="3429000"/>
          <a:ext cx="8262938" cy="3970338"/>
        </p:xfrm>
        <a:graphic>
          <a:graphicData uri="http://schemas.openxmlformats.org/presentationml/2006/ole">
            <p:oleObj spid="_x0000_s185347" name="Document" r:id="rId5" imgW="8281867" imgH="397989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9482" name="Object 10"/>
          <p:cNvGraphicFramePr>
            <a:graphicFrameLocks noChangeAspect="1"/>
          </p:cNvGraphicFramePr>
          <p:nvPr>
            <p:ph/>
          </p:nvPr>
        </p:nvGraphicFramePr>
        <p:xfrm>
          <a:off x="344487" y="1428736"/>
          <a:ext cx="8799513" cy="3892550"/>
        </p:xfrm>
        <a:graphic>
          <a:graphicData uri="http://schemas.openxmlformats.org/presentationml/2006/ole">
            <p:oleObj spid="_x0000_s186370" name="Document" r:id="rId3" imgW="8840937" imgH="3911388" progId="Word.Document.8">
              <p:embed/>
            </p:oleObj>
          </a:graphicData>
        </a:graphic>
      </p:graphicFrame>
      <p:sp>
        <p:nvSpPr>
          <p:cNvPr id="21508"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.5</a:t>
            </a:r>
            <a:r>
              <a:rPr lang="zh-CN" altLang="en-US" sz="2600" dirty="0" smtClean="0">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 当堂自测</a:t>
            </a:r>
            <a:r>
              <a:rPr lang="zh-CN" altLang="en-US" sz="2600" dirty="0">
                <a:latin typeface="黑体" pitchFamily="2" charset="-122"/>
                <a:ea typeface="黑体" pitchFamily="2" charset="-122"/>
              </a:rPr>
              <a:t> </a:t>
            </a:r>
          </a:p>
        </p:txBody>
      </p:sp>
      <p:pic>
        <p:nvPicPr>
          <p:cNvPr id="21509"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8"/>
          <p:cNvGraphicFramePr>
            <a:graphicFrameLocks noChangeAspect="1"/>
          </p:cNvGraphicFramePr>
          <p:nvPr/>
        </p:nvGraphicFramePr>
        <p:xfrm>
          <a:off x="500034" y="2357430"/>
          <a:ext cx="8262937" cy="3970338"/>
        </p:xfrm>
        <a:graphic>
          <a:graphicData uri="http://schemas.openxmlformats.org/presentationml/2006/ole">
            <p:oleObj spid="_x0000_s186371" name="Document" r:id="rId5" imgW="8281867" imgH="3979896" progId="Word.Document.8">
              <p:embed/>
            </p:oleObj>
          </a:graphicData>
        </a:graphic>
      </p:graphicFrame>
      <p:graphicFrame>
        <p:nvGraphicFramePr>
          <p:cNvPr id="186372" name="Object 5"/>
          <p:cNvGraphicFramePr>
            <a:graphicFrameLocks noChangeAspect="1"/>
          </p:cNvGraphicFramePr>
          <p:nvPr/>
        </p:nvGraphicFramePr>
        <p:xfrm>
          <a:off x="285720" y="4143380"/>
          <a:ext cx="8205787" cy="2981325"/>
        </p:xfrm>
        <a:graphic>
          <a:graphicData uri="http://schemas.openxmlformats.org/presentationml/2006/ole">
            <p:oleObj spid="_x0000_s186372" name="Document" r:id="rId6" imgW="8438822" imgH="3075194" progId="Word.Document.8">
              <p:embed/>
            </p:oleObj>
          </a:graphicData>
        </a:graphic>
      </p:graphicFrame>
      <p:graphicFrame>
        <p:nvGraphicFramePr>
          <p:cNvPr id="186373" name="Object 8"/>
          <p:cNvGraphicFramePr>
            <a:graphicFrameLocks noChangeAspect="1"/>
          </p:cNvGraphicFramePr>
          <p:nvPr/>
        </p:nvGraphicFramePr>
        <p:xfrm>
          <a:off x="285720" y="5143512"/>
          <a:ext cx="8262937" cy="3970337"/>
        </p:xfrm>
        <a:graphic>
          <a:graphicData uri="http://schemas.openxmlformats.org/presentationml/2006/ole">
            <p:oleObj spid="_x0000_s186373" name="Document" r:id="rId7" imgW="8281867" imgH="397989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6373"/>
                                        </p:tgtEl>
                                        <p:attrNameLst>
                                          <p:attrName>style.visibility</p:attrName>
                                        </p:attrNameLst>
                                      </p:cBhvr>
                                      <p:to>
                                        <p:strVal val="visible"/>
                                      </p:to>
                                    </p:set>
                                    <p:anim calcmode="lin" valueType="num">
                                      <p:cBhvr additive="base">
                                        <p:cTn id="13" dur="500" fill="hold"/>
                                        <p:tgtEl>
                                          <p:spTgt spid="186373"/>
                                        </p:tgtEl>
                                        <p:attrNameLst>
                                          <p:attrName>ppt_x</p:attrName>
                                        </p:attrNameLst>
                                      </p:cBhvr>
                                      <p:tavLst>
                                        <p:tav tm="0">
                                          <p:val>
                                            <p:strVal val="#ppt_x"/>
                                          </p:val>
                                        </p:tav>
                                        <p:tav tm="100000">
                                          <p:val>
                                            <p:strVal val="#ppt_x"/>
                                          </p:val>
                                        </p:tav>
                                      </p:tavLst>
                                    </p:anim>
                                    <p:anim calcmode="lin" valueType="num">
                                      <p:cBhvr additive="base">
                                        <p:cTn id="14" dur="500" fill="hold"/>
                                        <p:tgtEl>
                                          <p:spTgt spid="1863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.5</a:t>
            </a:r>
            <a:r>
              <a:rPr lang="zh-CN" altLang="en-US" sz="2600" dirty="0" smtClean="0">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 当堂自测</a:t>
            </a:r>
            <a:r>
              <a:rPr lang="zh-CN" altLang="en-US" sz="2600" dirty="0">
                <a:latin typeface="黑体" pitchFamily="2" charset="-122"/>
                <a:ea typeface="黑体" pitchFamily="2" charset="-122"/>
              </a:rPr>
              <a:t> </a:t>
            </a:r>
          </a:p>
        </p:txBody>
      </p:sp>
      <p:graphicFrame>
        <p:nvGraphicFramePr>
          <p:cNvPr id="23554" name="Object 5"/>
          <p:cNvGraphicFramePr>
            <a:graphicFrameLocks noChangeAspect="1"/>
          </p:cNvGraphicFramePr>
          <p:nvPr>
            <p:ph/>
          </p:nvPr>
        </p:nvGraphicFramePr>
        <p:xfrm>
          <a:off x="357158" y="1500174"/>
          <a:ext cx="8197850" cy="3408362"/>
        </p:xfrm>
        <a:graphic>
          <a:graphicData uri="http://schemas.openxmlformats.org/presentationml/2006/ole">
            <p:oleObj spid="_x0000_s188418" name="Document" r:id="rId3" imgW="8438822" imgH="3509005" progId="Word.Document.8">
              <p:embed/>
            </p:oleObj>
          </a:graphicData>
        </a:graphic>
      </p:graphicFrame>
      <p:pic>
        <p:nvPicPr>
          <p:cNvPr id="23557"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8"/>
          <p:cNvGraphicFramePr>
            <a:graphicFrameLocks noChangeAspect="1"/>
          </p:cNvGraphicFramePr>
          <p:nvPr/>
        </p:nvGraphicFramePr>
        <p:xfrm>
          <a:off x="285720" y="3786190"/>
          <a:ext cx="8262938" cy="3970337"/>
        </p:xfrm>
        <a:graphic>
          <a:graphicData uri="http://schemas.openxmlformats.org/presentationml/2006/ole">
            <p:oleObj spid="_x0000_s188419" name="Document" r:id="rId5" imgW="8281867" imgH="397989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3.1.5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3" name="Object 15"/>
          <p:cNvGraphicFramePr>
            <a:graphicFrameLocks noChangeAspect="1"/>
          </p:cNvGraphicFramePr>
          <p:nvPr/>
        </p:nvGraphicFramePr>
        <p:xfrm>
          <a:off x="285720" y="1932016"/>
          <a:ext cx="8075613" cy="5497512"/>
        </p:xfrm>
        <a:graphic>
          <a:graphicData uri="http://schemas.openxmlformats.org/presentationml/2006/ole">
            <p:oleObj spid="_x0000_s266242" name="Document" r:id="rId5" imgW="9252747" imgH="6228198" progId="Word.Document.8">
              <p:embed/>
            </p:oleObj>
          </a:graphicData>
        </a:graphic>
      </p:graphicFrame>
      <p:graphicFrame>
        <p:nvGraphicFramePr>
          <p:cNvPr id="487439" name="Object 15"/>
          <p:cNvGraphicFramePr>
            <a:graphicFrameLocks noChangeAspect="1"/>
          </p:cNvGraphicFramePr>
          <p:nvPr/>
        </p:nvGraphicFramePr>
        <p:xfrm>
          <a:off x="571472" y="4345781"/>
          <a:ext cx="8335963" cy="5024438"/>
        </p:xfrm>
        <a:graphic>
          <a:graphicData uri="http://schemas.openxmlformats.org/presentationml/2006/ole">
            <p:oleObj spid="_x0000_s266243" name="Document" r:id="rId6" imgW="8502899" imgH="5237407"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87439"/>
                                        </p:tgtEl>
                                        <p:attrNameLst>
                                          <p:attrName>style.visibility</p:attrName>
                                        </p:attrNameLst>
                                      </p:cBhvr>
                                      <p:to>
                                        <p:strVal val="visible"/>
                                      </p:to>
                                    </p:set>
                                    <p:animEffect transition="in" filter="checkerboard(across)">
                                      <p:cBhvr>
                                        <p:cTn id="22"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4" name="Text Box 6"/>
          <p:cNvSpPr txBox="1">
            <a:spLocks noChangeArrowheads="1"/>
          </p:cNvSpPr>
          <p:nvPr/>
        </p:nvSpPr>
        <p:spPr bwMode="auto">
          <a:xfrm>
            <a:off x="323850" y="2420938"/>
            <a:ext cx="8496300" cy="904863"/>
          </a:xfrm>
          <a:prstGeom prst="rect">
            <a:avLst/>
          </a:prstGeom>
          <a:noFill/>
          <a:ln w="9525">
            <a:noFill/>
            <a:miter lim="800000"/>
            <a:headEnd/>
            <a:tailEnd/>
          </a:ln>
          <a:effectLst/>
        </p:spPr>
        <p:txBody>
          <a:bodyPr>
            <a:spAutoFit/>
          </a:bodyPr>
          <a:lstStyle/>
          <a:p>
            <a:pPr algn="ctr">
              <a:lnSpc>
                <a:spcPct val="120000"/>
              </a:lnSpc>
              <a:defRPr/>
            </a:pPr>
            <a:r>
              <a:rPr lang="en-US" altLang="zh-CN" sz="4400" dirty="0" smtClean="0">
                <a:solidFill>
                  <a:srgbClr val="CC3300"/>
                </a:solidFill>
                <a:effectLst>
                  <a:outerShdw blurRad="38100" dist="38100" dir="2700000" algn="tl">
                    <a:srgbClr val="C0C0C0"/>
                  </a:outerShdw>
                </a:effectLst>
                <a:latin typeface="黑体" pitchFamily="2" charset="-122"/>
                <a:ea typeface="黑体" pitchFamily="2" charset="-122"/>
              </a:rPr>
              <a:t>3.2</a:t>
            </a:r>
            <a:r>
              <a:rPr lang="zh-CN" altLang="en-US" sz="4400" dirty="0">
                <a:solidFill>
                  <a:srgbClr val="CC3300"/>
                </a:solidFill>
                <a:effectLst>
                  <a:outerShdw blurRad="38100" dist="38100" dir="2700000" algn="tl">
                    <a:srgbClr val="C0C0C0"/>
                  </a:outerShdw>
                </a:effectLst>
                <a:latin typeface="黑体" pitchFamily="2" charset="-122"/>
                <a:ea typeface="黑体" pitchFamily="2" charset="-122"/>
              </a:rPr>
              <a:t>　</a:t>
            </a:r>
            <a:r>
              <a:rPr lang="zh-CN" altLang="en-US" sz="4400" dirty="0" smtClean="0">
                <a:solidFill>
                  <a:srgbClr val="CC3300"/>
                </a:solidFill>
                <a:effectLst>
                  <a:outerShdw blurRad="38100" dist="38100" dir="2700000" algn="tl">
                    <a:srgbClr val="C0C0C0"/>
                  </a:outerShdw>
                </a:effectLst>
                <a:latin typeface="黑体" pitchFamily="2" charset="-122"/>
                <a:ea typeface="黑体" pitchFamily="2" charset="-122"/>
              </a:rPr>
              <a:t>立体几何中的向量方法</a:t>
            </a:r>
            <a:endParaRPr lang="en-US" altLang="zh-CN" sz="4400" dirty="0">
              <a:solidFill>
                <a:srgbClr val="CC3300"/>
              </a:solidFill>
              <a:effectLst>
                <a:outerShdw blurRad="38100" dist="38100" dir="2700000" algn="tl">
                  <a:srgbClr val="C0C0C0"/>
                </a:outerShdw>
              </a:effectLst>
              <a:latin typeface="黑体" pitchFamily="2" charset="-122"/>
              <a:ea typeface="黑体" pitchFamily="2" charset="-122"/>
            </a:endParaRPr>
          </a:p>
        </p:txBody>
      </p:sp>
      <p:pic>
        <p:nvPicPr>
          <p:cNvPr id="45059" name="图片 2"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3974"/>
                                        </p:tgtEl>
                                        <p:attrNameLst>
                                          <p:attrName>style.visibility</p:attrName>
                                        </p:attrNameLst>
                                      </p:cBhvr>
                                      <p:to>
                                        <p:strVal val="visible"/>
                                      </p:to>
                                    </p:set>
                                    <p:anim calcmode="lin" valueType="num">
                                      <p:cBhvr>
                                        <p:cTn id="7" dur="500" fill="hold"/>
                                        <p:tgtEl>
                                          <p:spTgt spid="83974"/>
                                        </p:tgtEl>
                                        <p:attrNameLst>
                                          <p:attrName>ppt_w</p:attrName>
                                        </p:attrNameLst>
                                      </p:cBhvr>
                                      <p:tavLst>
                                        <p:tav tm="0">
                                          <p:val>
                                            <p:fltVal val="0"/>
                                          </p:val>
                                        </p:tav>
                                        <p:tav tm="100000">
                                          <p:val>
                                            <p:strVal val="#ppt_w"/>
                                          </p:val>
                                        </p:tav>
                                      </p:tavLst>
                                    </p:anim>
                                    <p:anim calcmode="lin" valueType="num">
                                      <p:cBhvr>
                                        <p:cTn id="8" dur="500" fill="hold"/>
                                        <p:tgtEl>
                                          <p:spTgt spid="83974"/>
                                        </p:tgtEl>
                                        <p:attrNameLst>
                                          <p:attrName>ppt_h</p:attrName>
                                        </p:attrNameLst>
                                      </p:cBhvr>
                                      <p:tavLst>
                                        <p:tav tm="0">
                                          <p:val>
                                            <p:fltVal val="0"/>
                                          </p:val>
                                        </p:tav>
                                        <p:tav tm="100000">
                                          <p:val>
                                            <p:strVal val="#ppt_h"/>
                                          </p:val>
                                        </p:tav>
                                      </p:tavLst>
                                    </p:anim>
                                    <p:animEffect transition="in" filter="fade">
                                      <p:cBhvr>
                                        <p:cTn id="9" dur="500"/>
                                        <p:tgtEl>
                                          <p:spTgt spid="83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4"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Text Box 2"/>
          <p:cNvSpPr txBox="1">
            <a:spLocks noChangeArrowheads="1"/>
          </p:cNvSpPr>
          <p:nvPr/>
        </p:nvSpPr>
        <p:spPr bwMode="auto">
          <a:xfrm>
            <a:off x="250825" y="188913"/>
            <a:ext cx="6121400"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三维目标</a:t>
            </a:r>
          </a:p>
        </p:txBody>
      </p:sp>
      <p:grpSp>
        <p:nvGrpSpPr>
          <p:cNvPr id="2" name="Group 3"/>
          <p:cNvGrpSpPr>
            <a:grpSpLocks/>
          </p:cNvGrpSpPr>
          <p:nvPr/>
        </p:nvGrpSpPr>
        <p:grpSpPr bwMode="auto">
          <a:xfrm>
            <a:off x="322263" y="1317625"/>
            <a:ext cx="2305050" cy="527050"/>
            <a:chOff x="203" y="830"/>
            <a:chExt cx="1452" cy="332"/>
          </a:xfrm>
        </p:grpSpPr>
        <p:pic>
          <p:nvPicPr>
            <p:cNvPr id="47110" name="Picture 4"/>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47111" name="Text Box 5"/>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三维目标</a:t>
              </a:r>
            </a:p>
          </p:txBody>
        </p:sp>
      </p:gr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pPr>
              <a:lnSpc>
                <a:spcPct val="122000"/>
              </a:lnSpc>
            </a:pPr>
            <a:r>
              <a:rPr lang="en-US" altLang="zh-CN" b="0" dirty="0"/>
              <a:t>    1</a:t>
            </a:r>
            <a:r>
              <a:rPr lang="zh-CN" altLang="en-US" b="0" dirty="0"/>
              <a:t>．知识与技能</a:t>
            </a:r>
          </a:p>
          <a:p>
            <a:pPr>
              <a:lnSpc>
                <a:spcPct val="122000"/>
              </a:lnSpc>
            </a:pPr>
            <a:r>
              <a:rPr lang="zh-CN" altLang="en-US" b="0" dirty="0" smtClean="0"/>
              <a:t>　　掌握向量运算在几何证明与计算中的应用，培养学生的空间想象能力和运算能力．</a:t>
            </a:r>
            <a:endParaRPr lang="en-US" altLang="zh-CN" b="0" dirty="0" smtClean="0"/>
          </a:p>
          <a:p>
            <a:pPr>
              <a:lnSpc>
                <a:spcPct val="122000"/>
              </a:lnSpc>
            </a:pPr>
            <a:r>
              <a:rPr lang="zh-CN" altLang="en-US" b="0" dirty="0"/>
              <a:t>　　</a:t>
            </a:r>
            <a:r>
              <a:rPr lang="en-US" altLang="zh-CN" b="0" dirty="0"/>
              <a:t>2</a:t>
            </a:r>
            <a:r>
              <a:rPr lang="zh-CN" altLang="en-US" b="0" dirty="0"/>
              <a:t>．过程与方法</a:t>
            </a:r>
          </a:p>
          <a:p>
            <a:pPr>
              <a:lnSpc>
                <a:spcPct val="122000"/>
              </a:lnSpc>
            </a:pPr>
            <a:r>
              <a:rPr lang="zh-CN" altLang="en-US" b="0" dirty="0"/>
              <a:t>　　</a:t>
            </a:r>
            <a:r>
              <a:rPr lang="zh-CN" altLang="en-US" b="0" dirty="0" smtClean="0"/>
              <a:t>掌握利用向量运算解几何题的方法，并能解简单的立体几何问题．</a:t>
            </a:r>
          </a:p>
          <a:p>
            <a:pPr>
              <a:lnSpc>
                <a:spcPct val="122000"/>
              </a:lnSpc>
            </a:pPr>
            <a:endParaRPr lang="zh-CN" altLang="en-US" b="0" dirty="0"/>
          </a:p>
        </p:txBody>
      </p:sp>
      <p:pic>
        <p:nvPicPr>
          <p:cNvPr id="47109"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11010"/>
                                        </p:tgtEl>
                                        <p:attrNameLst>
                                          <p:attrName>style.visibility</p:attrName>
                                        </p:attrNameLst>
                                      </p:cBhvr>
                                      <p:to>
                                        <p:strVal val="visible"/>
                                      </p:to>
                                    </p:set>
                                    <p:anim calcmode="lin" valueType="num">
                                      <p:cBhvr additive="base">
                                        <p:cTn id="7" dur="500" fill="hold"/>
                                        <p:tgtEl>
                                          <p:spTgt spid="811010"/>
                                        </p:tgtEl>
                                        <p:attrNameLst>
                                          <p:attrName>ppt_x</p:attrName>
                                        </p:attrNameLst>
                                      </p:cBhvr>
                                      <p:tavLst>
                                        <p:tav tm="0">
                                          <p:val>
                                            <p:strVal val="#ppt_x"/>
                                          </p:val>
                                        </p:tav>
                                        <p:tav tm="100000">
                                          <p:val>
                                            <p:strVal val="#ppt_x"/>
                                          </p:val>
                                        </p:tav>
                                      </p:tavLst>
                                    </p:anim>
                                    <p:anim calcmode="lin" valueType="num">
                                      <p:cBhvr additive="base">
                                        <p:cTn id="8" dur="500" fill="hold"/>
                                        <p:tgtEl>
                                          <p:spTgt spid="81101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1010" grpId="0" autoUpdateAnimBg="0"/>
      <p:bldP spid="479240"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285750" y="1714500"/>
            <a:ext cx="8456613" cy="2638425"/>
          </a:xfrm>
          <a:prstGeom prst="rect">
            <a:avLst/>
          </a:prstGeom>
          <a:noFill/>
          <a:ln w="9525" algn="ctr">
            <a:noFill/>
            <a:miter lim="800000"/>
            <a:headEnd/>
            <a:tailEnd/>
          </a:ln>
        </p:spPr>
        <p:txBody>
          <a:bodyPr/>
          <a:lstStyle/>
          <a:p>
            <a:pPr>
              <a:lnSpc>
                <a:spcPct val="122000"/>
              </a:lnSpc>
            </a:pPr>
            <a:r>
              <a:rPr lang="zh-CN" altLang="en-US" dirty="0"/>
              <a:t>　　</a:t>
            </a:r>
            <a:r>
              <a:rPr lang="en-US" altLang="zh-CN" b="0" dirty="0" smtClean="0"/>
              <a:t>3</a:t>
            </a:r>
            <a:r>
              <a:rPr lang="zh-CN" altLang="en-US" b="0" dirty="0"/>
              <a:t>．情感、态度与价值观</a:t>
            </a:r>
          </a:p>
          <a:p>
            <a:pPr>
              <a:lnSpc>
                <a:spcPct val="122000"/>
              </a:lnSpc>
            </a:pPr>
            <a:r>
              <a:rPr lang="zh-CN" altLang="en-US" b="0" dirty="0"/>
              <a:t>　　</a:t>
            </a:r>
            <a:r>
              <a:rPr lang="zh-CN" altLang="en-US" b="0" dirty="0" smtClean="0"/>
              <a:t>通过师生、生生的合作学习，增强学生团队协作能力的培养，增强主动与他人合作交流的意识．</a:t>
            </a:r>
            <a:endParaRPr lang="zh-CN" altLang="en-US" b="0" dirty="0"/>
          </a:p>
        </p:txBody>
      </p:sp>
      <p:sp>
        <p:nvSpPr>
          <p:cNvPr id="48131" name="Text Box 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三维目标</a:t>
            </a:r>
          </a:p>
        </p:txBody>
      </p:sp>
      <p:pic>
        <p:nvPicPr>
          <p:cNvPr id="48132" name="图片 3"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a:t>
            </a:r>
            <a:r>
              <a:rPr lang="en-US" altLang="en-US" sz="2600" dirty="0" smtClean="0">
                <a:solidFill>
                  <a:srgbClr val="FFFF00"/>
                </a:solidFill>
                <a:latin typeface="黑体" pitchFamily="2" charset="-122"/>
                <a:ea typeface="黑体" pitchFamily="2" charset="-122"/>
              </a:rPr>
              <a:t>.2</a:t>
            </a:r>
            <a:r>
              <a:rPr lang="en-US" altLang="zh-CN" sz="2600" dirty="0" smtClean="0">
                <a:solidFill>
                  <a:srgbClr val="003399"/>
                </a:solidFill>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a:t>
            </a:r>
            <a:r>
              <a:rPr lang="en-US" altLang="zh-CN" sz="2600" dirty="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重点难点</a:t>
            </a:r>
          </a:p>
        </p:txBody>
      </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重点</a:t>
            </a:r>
            <a:r>
              <a:rPr lang="en-US" altLang="zh-CN" dirty="0">
                <a:solidFill>
                  <a:srgbClr val="000000"/>
                </a:solidFill>
                <a:cs typeface="Times New Roman" pitchFamily="18" charset="0"/>
              </a:rPr>
              <a:t>]</a:t>
            </a:r>
          </a:p>
          <a:p>
            <a:pPr algn="just">
              <a:lnSpc>
                <a:spcPct val="122000"/>
              </a:lnSpc>
            </a:pPr>
            <a:r>
              <a:rPr lang="zh-CN" altLang="en-US" b="0" dirty="0">
                <a:solidFill>
                  <a:srgbClr val="000000"/>
                </a:solidFill>
                <a:cs typeface="Times New Roman" pitchFamily="18" charset="0"/>
              </a:rPr>
              <a:t>　　</a:t>
            </a:r>
            <a:r>
              <a:rPr lang="zh-CN" altLang="en-US" b="0" dirty="0" smtClean="0"/>
              <a:t>向量运算在几何证明与计算中的应用．</a:t>
            </a:r>
            <a:endParaRPr lang="zh-CN" altLang="en-US" b="0" dirty="0">
              <a:solidFill>
                <a:srgbClr val="000000"/>
              </a:solidFill>
              <a:cs typeface="Times New Roman" pitchFamily="18" charset="0"/>
            </a:endParaRPr>
          </a:p>
          <a:p>
            <a:pPr algn="just">
              <a:lnSpc>
                <a:spcPct val="122000"/>
              </a:lnSpc>
            </a:pPr>
            <a:r>
              <a:rPr lang="zh-CN" altLang="en-US" b="0"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难点</a:t>
            </a:r>
            <a:r>
              <a:rPr lang="en-US" altLang="zh-CN" dirty="0">
                <a:solidFill>
                  <a:srgbClr val="000000"/>
                </a:solidFill>
                <a:cs typeface="Times New Roman" pitchFamily="18" charset="0"/>
              </a:rPr>
              <a:t>]</a:t>
            </a:r>
          </a:p>
          <a:p>
            <a:pPr algn="just">
              <a:lnSpc>
                <a:spcPct val="122000"/>
              </a:lnSpc>
            </a:pPr>
            <a:r>
              <a:rPr lang="zh-CN" altLang="en-US" b="0" dirty="0">
                <a:solidFill>
                  <a:srgbClr val="000000"/>
                </a:solidFill>
                <a:cs typeface="Times New Roman" pitchFamily="18" charset="0"/>
              </a:rPr>
              <a:t>　　</a:t>
            </a:r>
            <a:r>
              <a:rPr lang="zh-CN" altLang="en-US" b="0" dirty="0" smtClean="0"/>
              <a:t>向量运算在几何证明与计算中的应用．</a:t>
            </a:r>
            <a:endParaRPr lang="zh-CN" altLang="en-US" b="0" dirty="0">
              <a:solidFill>
                <a:srgbClr val="000000"/>
              </a:solidFill>
              <a:cs typeface="Times New Roman" pitchFamily="18" charset="0"/>
            </a:endParaRPr>
          </a:p>
        </p:txBody>
      </p:sp>
      <p:grpSp>
        <p:nvGrpSpPr>
          <p:cNvPr id="2" name="Group 4"/>
          <p:cNvGrpSpPr>
            <a:grpSpLocks/>
          </p:cNvGrpSpPr>
          <p:nvPr/>
        </p:nvGrpSpPr>
        <p:grpSpPr bwMode="auto">
          <a:xfrm>
            <a:off x="322263" y="1317625"/>
            <a:ext cx="2305050" cy="527050"/>
            <a:chOff x="203" y="830"/>
            <a:chExt cx="1452" cy="332"/>
          </a:xfrm>
        </p:grpSpPr>
        <p:pic>
          <p:nvPicPr>
            <p:cNvPr id="49158"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49159"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a:solidFill>
                    <a:srgbClr val="4D4D4D"/>
                  </a:solidFill>
                  <a:latin typeface="Arial" charset="0"/>
                  <a:ea typeface="黑体" pitchFamily="2" charset="-122"/>
                </a:rPr>
                <a:t>重点难点</a:t>
              </a:r>
            </a:p>
          </p:txBody>
        </p:sp>
      </p:grpSp>
      <p:pic>
        <p:nvPicPr>
          <p:cNvPr id="49157"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3058"/>
                                        </p:tgtEl>
                                        <p:attrNameLst>
                                          <p:attrName>style.visibility</p:attrName>
                                        </p:attrNameLst>
                                      </p:cBhvr>
                                      <p:to>
                                        <p:strVal val="visible"/>
                                      </p:to>
                                    </p:set>
                                    <p:anim calcmode="lin" valueType="num">
                                      <p:cBhvr additive="base">
                                        <p:cTn id="7" dur="500" fill="hold"/>
                                        <p:tgtEl>
                                          <p:spTgt spid="813058"/>
                                        </p:tgtEl>
                                        <p:attrNameLst>
                                          <p:attrName>ppt_x</p:attrName>
                                        </p:attrNameLst>
                                      </p:cBhvr>
                                      <p:tavLst>
                                        <p:tav tm="0">
                                          <p:val>
                                            <p:strVal val="#ppt_x"/>
                                          </p:val>
                                        </p:tav>
                                        <p:tav tm="100000">
                                          <p:val>
                                            <p:strVal val="#ppt_x"/>
                                          </p:val>
                                        </p:tav>
                                      </p:tavLst>
                                    </p:anim>
                                    <p:anim calcmode="lin" valueType="num">
                                      <p:cBhvr additive="base">
                                        <p:cTn id="8" dur="500" fill="hold"/>
                                        <p:tgtEl>
                                          <p:spTgt spid="81305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3058" grpId="0"/>
      <p:bldP spid="479240"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a:t>
            </a:r>
            <a:r>
              <a:rPr lang="en-US" altLang="en-US" sz="2600" dirty="0" smtClean="0">
                <a:solidFill>
                  <a:srgbClr val="FFFF00"/>
                </a:solidFill>
                <a:latin typeface="黑体" pitchFamily="2" charset="-122"/>
                <a:ea typeface="黑体" pitchFamily="2" charset="-122"/>
              </a:rPr>
              <a:t>.2</a:t>
            </a:r>
            <a:r>
              <a:rPr lang="en-US" altLang="zh-CN" sz="2600" dirty="0" smtClean="0">
                <a:solidFill>
                  <a:srgbClr val="003399"/>
                </a:solidFill>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a:t>
            </a:r>
            <a:r>
              <a:rPr lang="en-US" altLang="zh-CN" sz="2600" dirty="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教学建议</a:t>
            </a:r>
          </a:p>
        </p:txBody>
      </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zh-CN" altLang="en-US" b="0" dirty="0" smtClean="0"/>
              <a:t>探究式教学法，即教师通过问题诱导</a:t>
            </a:r>
            <a:r>
              <a:rPr lang="en-US" b="0" dirty="0" smtClean="0"/>
              <a:t>→</a:t>
            </a:r>
            <a:r>
              <a:rPr lang="zh-CN" altLang="en-US" b="0" dirty="0" smtClean="0"/>
              <a:t>启发讨论</a:t>
            </a:r>
            <a:r>
              <a:rPr lang="en-US" b="0" dirty="0" smtClean="0"/>
              <a:t>→</a:t>
            </a:r>
            <a:r>
              <a:rPr lang="zh-CN" altLang="en-US" b="0" dirty="0" smtClean="0"/>
              <a:t>探索结果，引导学生直观观察</a:t>
            </a:r>
            <a:r>
              <a:rPr lang="en-US" b="0" dirty="0" smtClean="0"/>
              <a:t>→</a:t>
            </a:r>
            <a:r>
              <a:rPr lang="zh-CN" altLang="en-US" b="0" dirty="0" smtClean="0"/>
              <a:t>归纳抽象</a:t>
            </a:r>
            <a:r>
              <a:rPr lang="en-US" b="0" dirty="0" smtClean="0"/>
              <a:t>→</a:t>
            </a:r>
            <a:r>
              <a:rPr lang="zh-CN" altLang="en-US" b="0" dirty="0" smtClean="0"/>
              <a:t>总结规律，使学生在获得知识的同时，能够掌握方法、提升能力</a:t>
            </a:r>
            <a:r>
              <a:rPr lang="en-US" b="0" dirty="0" smtClean="0"/>
              <a:t>.</a:t>
            </a:r>
            <a:endParaRPr lang="zh-CN" altLang="en-US" b="0" dirty="0">
              <a:solidFill>
                <a:srgbClr val="000000"/>
              </a:solidFill>
              <a:cs typeface="Times New Roman" pitchFamily="18" charset="0"/>
            </a:endParaRPr>
          </a:p>
        </p:txBody>
      </p:sp>
      <p:grpSp>
        <p:nvGrpSpPr>
          <p:cNvPr id="2" name="Group 4"/>
          <p:cNvGrpSpPr>
            <a:grpSpLocks/>
          </p:cNvGrpSpPr>
          <p:nvPr/>
        </p:nvGrpSpPr>
        <p:grpSpPr bwMode="auto">
          <a:xfrm>
            <a:off x="322263" y="1317625"/>
            <a:ext cx="2305050" cy="527050"/>
            <a:chOff x="203" y="830"/>
            <a:chExt cx="1452" cy="332"/>
          </a:xfrm>
        </p:grpSpPr>
        <p:pic>
          <p:nvPicPr>
            <p:cNvPr id="50182"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50183"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a:solidFill>
                    <a:srgbClr val="4D4D4D"/>
                  </a:solidFill>
                  <a:latin typeface="Arial" charset="0"/>
                  <a:ea typeface="黑体" pitchFamily="2" charset="-122"/>
                </a:rPr>
                <a:t>教学建议</a:t>
              </a:r>
            </a:p>
          </p:txBody>
        </p:sp>
      </p:grpSp>
      <p:pic>
        <p:nvPicPr>
          <p:cNvPr id="50181"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4082"/>
                                        </p:tgtEl>
                                        <p:attrNameLst>
                                          <p:attrName>style.visibility</p:attrName>
                                        </p:attrNameLst>
                                      </p:cBhvr>
                                      <p:to>
                                        <p:strVal val="visible"/>
                                      </p:to>
                                    </p:set>
                                    <p:anim calcmode="lin" valueType="num">
                                      <p:cBhvr additive="base">
                                        <p:cTn id="7" dur="500" fill="hold"/>
                                        <p:tgtEl>
                                          <p:spTgt spid="814082"/>
                                        </p:tgtEl>
                                        <p:attrNameLst>
                                          <p:attrName>ppt_x</p:attrName>
                                        </p:attrNameLst>
                                      </p:cBhvr>
                                      <p:tavLst>
                                        <p:tav tm="0">
                                          <p:val>
                                            <p:strVal val="#ppt_x"/>
                                          </p:val>
                                        </p:tav>
                                        <p:tav tm="100000">
                                          <p:val>
                                            <p:strVal val="#ppt_x"/>
                                          </p:val>
                                        </p:tav>
                                      </p:tavLst>
                                    </p:anim>
                                    <p:anim calcmode="lin" valueType="num">
                                      <p:cBhvr additive="base">
                                        <p:cTn id="8" dur="500" fill="hold"/>
                                        <p:tgtEl>
                                          <p:spTgt spid="81408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4082" grpId="0"/>
      <p:bldP spid="479240"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a:t>
            </a:r>
            <a:r>
              <a:rPr lang="en-US" altLang="en-US" sz="2600" dirty="0" smtClean="0">
                <a:solidFill>
                  <a:srgbClr val="FFFF00"/>
                </a:solidFill>
                <a:latin typeface="黑体" pitchFamily="2" charset="-122"/>
                <a:ea typeface="黑体" pitchFamily="2" charset="-122"/>
              </a:rPr>
              <a:t>.2</a:t>
            </a:r>
            <a:r>
              <a:rPr lang="en-US" altLang="zh-CN" sz="2600" dirty="0" smtClean="0">
                <a:solidFill>
                  <a:srgbClr val="003399"/>
                </a:solidFill>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a:t>
            </a:r>
            <a:r>
              <a:rPr lang="en-US" altLang="zh-CN" sz="2600" dirty="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新课导入</a:t>
            </a:r>
          </a:p>
        </p:txBody>
      </p:sp>
      <p:sp>
        <p:nvSpPr>
          <p:cNvPr id="479240" name="Text Box 8"/>
          <p:cNvSpPr txBox="1">
            <a:spLocks noChangeArrowheads="1"/>
          </p:cNvSpPr>
          <p:nvPr/>
        </p:nvSpPr>
        <p:spPr bwMode="auto">
          <a:xfrm>
            <a:off x="323850" y="1844675"/>
            <a:ext cx="8456613" cy="4030663"/>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zh-CN" altLang="en-US" dirty="0">
                <a:solidFill>
                  <a:srgbClr val="000000"/>
                </a:solidFill>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a:t>
            </a:r>
            <a:r>
              <a:rPr lang="zh-CN" altLang="en-US" dirty="0">
                <a:solidFill>
                  <a:srgbClr val="000000"/>
                </a:solidFill>
                <a:latin typeface="Times New Roman" pitchFamily="18" charset="0"/>
                <a:cs typeface="Times New Roman" pitchFamily="18" charset="0"/>
              </a:rPr>
              <a:t>导入一</a:t>
            </a:r>
            <a:r>
              <a:rPr lang="en-US" altLang="zh-CN" dirty="0">
                <a:solidFill>
                  <a:srgbClr val="000000"/>
                </a:solidFill>
                <a:latin typeface="Times New Roman" pitchFamily="18" charset="0"/>
                <a:cs typeface="Times New Roman" pitchFamily="18" charset="0"/>
              </a:rPr>
              <a:t>]</a:t>
            </a:r>
          </a:p>
          <a:p>
            <a:pPr indent="457200" algn="just">
              <a:lnSpc>
                <a:spcPts val="3500"/>
              </a:lnSpc>
            </a:pPr>
            <a:r>
              <a:rPr lang="en-US" altLang="zh-CN" b="0" dirty="0" smtClean="0">
                <a:solidFill>
                  <a:srgbClr val="000000"/>
                </a:solidFill>
                <a:latin typeface="Times New Roman" pitchFamily="18" charset="0"/>
                <a:ea typeface="+mn-ea"/>
                <a:cs typeface="Times New Roman" pitchFamily="18" charset="0"/>
              </a:rPr>
              <a:t>(</a:t>
            </a:r>
            <a:r>
              <a:rPr lang="zh-CN" altLang="en-US" b="0" dirty="0" smtClean="0">
                <a:latin typeface="Times New Roman" pitchFamily="18" charset="0"/>
                <a:ea typeface="+mn-ea"/>
                <a:cs typeface="Times New Roman" pitchFamily="18" charset="0"/>
              </a:rPr>
              <a:t>复习引入</a:t>
            </a:r>
            <a:r>
              <a:rPr lang="en-US" altLang="zh-CN" b="0" dirty="0" smtClean="0">
                <a:solidFill>
                  <a:srgbClr val="000000"/>
                </a:solidFill>
                <a:latin typeface="Times New Roman" pitchFamily="18" charset="0"/>
                <a:ea typeface="+mn-ea"/>
                <a:cs typeface="Times New Roman" pitchFamily="18" charset="0"/>
              </a:rPr>
              <a:t>)</a:t>
            </a:r>
            <a:endParaRPr lang="zh-CN" altLang="en-US" b="0" dirty="0" smtClean="0">
              <a:latin typeface="Times New Roman" pitchFamily="18" charset="0"/>
              <a:ea typeface="+mn-ea"/>
              <a:cs typeface="Times New Roman" pitchFamily="18" charset="0"/>
            </a:endParaRPr>
          </a:p>
          <a:p>
            <a:pPr indent="457200" algn="just">
              <a:lnSpc>
                <a:spcPts val="3500"/>
              </a:lnSpc>
            </a:pPr>
            <a:r>
              <a:rPr lang="en-US" b="0" dirty="0" smtClean="0">
                <a:latin typeface="Times New Roman" pitchFamily="18" charset="0"/>
                <a:ea typeface="+mn-ea"/>
                <a:cs typeface="Times New Roman" pitchFamily="18" charset="0"/>
              </a:rPr>
              <a:t>1</a:t>
            </a:r>
            <a:r>
              <a:rPr lang="zh-CN" altLang="en-US" b="0" dirty="0" smtClean="0">
                <a:latin typeface="Times New Roman" pitchFamily="18" charset="0"/>
                <a:ea typeface="+mn-ea"/>
                <a:cs typeface="Times New Roman" pitchFamily="18" charset="0"/>
              </a:rPr>
              <a:t>．用向量解决立体几何中的一些典型问题的基本思考方法是：</a:t>
            </a:r>
            <a:r>
              <a:rPr lang="en-US" b="0" dirty="0" smtClean="0">
                <a:latin typeface="Times New Roman" pitchFamily="18" charset="0"/>
                <a:ea typeface="+mn-ea"/>
                <a:cs typeface="Times New Roman" pitchFamily="18" charset="0"/>
              </a:rPr>
              <a:t>(1)</a:t>
            </a:r>
            <a:r>
              <a:rPr lang="zh-CN" altLang="en-US" b="0" dirty="0" smtClean="0">
                <a:latin typeface="Times New Roman" pitchFamily="18" charset="0"/>
                <a:ea typeface="+mn-ea"/>
                <a:cs typeface="Times New Roman" pitchFamily="18" charset="0"/>
              </a:rPr>
              <a:t>如何把已知的几何条件</a:t>
            </a:r>
            <a:r>
              <a:rPr lang="en-US" b="0" dirty="0" smtClean="0">
                <a:latin typeface="Times New Roman" pitchFamily="18" charset="0"/>
                <a:ea typeface="+mn-ea"/>
                <a:cs typeface="Times New Roman" pitchFamily="18" charset="0"/>
              </a:rPr>
              <a:t>(</a:t>
            </a:r>
            <a:r>
              <a:rPr lang="zh-CN" altLang="en-US" b="0" dirty="0" smtClean="0">
                <a:latin typeface="Times New Roman" pitchFamily="18" charset="0"/>
                <a:ea typeface="+mn-ea"/>
                <a:cs typeface="Times New Roman" pitchFamily="18" charset="0"/>
              </a:rPr>
              <a:t>如线段、角度等</a:t>
            </a:r>
            <a:r>
              <a:rPr lang="en-US" b="0" dirty="0" smtClean="0">
                <a:latin typeface="Times New Roman" pitchFamily="18" charset="0"/>
                <a:ea typeface="+mn-ea"/>
                <a:cs typeface="Times New Roman" pitchFamily="18" charset="0"/>
              </a:rPr>
              <a:t>)</a:t>
            </a:r>
            <a:r>
              <a:rPr lang="zh-CN" altLang="en-US" b="0" dirty="0" smtClean="0">
                <a:latin typeface="Times New Roman" pitchFamily="18" charset="0"/>
                <a:ea typeface="+mn-ea"/>
                <a:cs typeface="Times New Roman" pitchFamily="18" charset="0"/>
              </a:rPr>
              <a:t>转化为向量表示；</a:t>
            </a:r>
            <a:r>
              <a:rPr lang="en-US" b="0" dirty="0" smtClean="0">
                <a:latin typeface="Times New Roman" pitchFamily="18" charset="0"/>
                <a:ea typeface="+mn-ea"/>
                <a:cs typeface="Times New Roman" pitchFamily="18" charset="0"/>
              </a:rPr>
              <a:t>(2)</a:t>
            </a:r>
            <a:r>
              <a:rPr lang="zh-CN" altLang="en-US" b="0" dirty="0" smtClean="0">
                <a:latin typeface="Times New Roman" pitchFamily="18" charset="0"/>
                <a:ea typeface="+mn-ea"/>
                <a:cs typeface="Times New Roman" pitchFamily="18" charset="0"/>
              </a:rPr>
              <a:t>考虑一些未知的向量能否用基向量或其他已知向量表示；</a:t>
            </a:r>
            <a:r>
              <a:rPr lang="en-US" b="0" dirty="0" smtClean="0">
                <a:latin typeface="Times New Roman" pitchFamily="18" charset="0"/>
                <a:ea typeface="+mn-ea"/>
                <a:cs typeface="Times New Roman" pitchFamily="18" charset="0"/>
              </a:rPr>
              <a:t>(3)</a:t>
            </a:r>
            <a:r>
              <a:rPr lang="zh-CN" altLang="en-US" b="0" dirty="0" smtClean="0">
                <a:latin typeface="Times New Roman" pitchFamily="18" charset="0"/>
                <a:ea typeface="+mn-ea"/>
                <a:cs typeface="Times New Roman" pitchFamily="18" charset="0"/>
              </a:rPr>
              <a:t>如何对已经表示出来的向量进行运算，才能获得需要的结论？</a:t>
            </a:r>
            <a:endParaRPr lang="en-US" altLang="zh-CN" b="0" dirty="0" smtClean="0">
              <a:latin typeface="Times New Roman" pitchFamily="18" charset="0"/>
              <a:ea typeface="+mn-ea"/>
              <a:cs typeface="Times New Roman" pitchFamily="18" charset="0"/>
            </a:endParaRPr>
          </a:p>
        </p:txBody>
      </p:sp>
      <p:grpSp>
        <p:nvGrpSpPr>
          <p:cNvPr id="2" name="Group 4"/>
          <p:cNvGrpSpPr>
            <a:grpSpLocks/>
          </p:cNvGrpSpPr>
          <p:nvPr/>
        </p:nvGrpSpPr>
        <p:grpSpPr bwMode="auto">
          <a:xfrm>
            <a:off x="322263" y="1317625"/>
            <a:ext cx="2305050" cy="527050"/>
            <a:chOff x="203" y="830"/>
            <a:chExt cx="1452" cy="332"/>
          </a:xfrm>
        </p:grpSpPr>
        <p:pic>
          <p:nvPicPr>
            <p:cNvPr id="52230"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52231"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a:solidFill>
                    <a:srgbClr val="4D4D4D"/>
                  </a:solidFill>
                  <a:latin typeface="Arial" charset="0"/>
                  <a:ea typeface="黑体" pitchFamily="2" charset="-122"/>
                </a:rPr>
                <a:t>新课导入</a:t>
              </a:r>
            </a:p>
          </p:txBody>
        </p:sp>
      </p:grpSp>
      <p:pic>
        <p:nvPicPr>
          <p:cNvPr id="52229"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6130"/>
                                        </p:tgtEl>
                                        <p:attrNameLst>
                                          <p:attrName>style.visibility</p:attrName>
                                        </p:attrNameLst>
                                      </p:cBhvr>
                                      <p:to>
                                        <p:strVal val="visible"/>
                                      </p:to>
                                    </p:set>
                                    <p:anim calcmode="lin" valueType="num">
                                      <p:cBhvr additive="base">
                                        <p:cTn id="7" dur="500" fill="hold"/>
                                        <p:tgtEl>
                                          <p:spTgt spid="816130"/>
                                        </p:tgtEl>
                                        <p:attrNameLst>
                                          <p:attrName>ppt_x</p:attrName>
                                        </p:attrNameLst>
                                      </p:cBhvr>
                                      <p:tavLst>
                                        <p:tav tm="0">
                                          <p:val>
                                            <p:strVal val="#ppt_x"/>
                                          </p:val>
                                        </p:tav>
                                        <p:tav tm="100000">
                                          <p:val>
                                            <p:strVal val="#ppt_x"/>
                                          </p:val>
                                        </p:tav>
                                      </p:tavLst>
                                    </p:anim>
                                    <p:anim calcmode="lin" valueType="num">
                                      <p:cBhvr additive="base">
                                        <p:cTn id="8" dur="500" fill="hold"/>
                                        <p:tgtEl>
                                          <p:spTgt spid="8161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30" grpId="0"/>
      <p:bldP spid="4792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9"/>
          <p:cNvGraphicFramePr>
            <a:graphicFrameLocks noChangeAspect="1"/>
          </p:cNvGraphicFramePr>
          <p:nvPr/>
        </p:nvGraphicFramePr>
        <p:xfrm>
          <a:off x="598488" y="1154113"/>
          <a:ext cx="8012112" cy="4887912"/>
        </p:xfrm>
        <a:graphic>
          <a:graphicData uri="http://schemas.openxmlformats.org/presentationml/2006/ole">
            <p:oleObj spid="_x0000_s6146" name="文档" r:id="rId3" imgW="8867526" imgH="5424498" progId="Word.Document.8">
              <p:embed/>
            </p:oleObj>
          </a:graphicData>
        </a:graphic>
      </p:graphicFrame>
      <p:sp>
        <p:nvSpPr>
          <p:cNvPr id="6151" name="Text Box 10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6147" name="Object 108"/>
          <p:cNvGraphicFramePr>
            <a:graphicFrameLocks noChangeAspect="1"/>
          </p:cNvGraphicFramePr>
          <p:nvPr/>
        </p:nvGraphicFramePr>
        <p:xfrm>
          <a:off x="498475" y="1354138"/>
          <a:ext cx="8061325" cy="4654550"/>
        </p:xfrm>
        <a:graphic>
          <a:graphicData uri="http://schemas.openxmlformats.org/presentationml/2006/ole">
            <p:oleObj spid="_x0000_s6147" name="Document" r:id="rId4" imgW="8080634" imgH="4667513" progId="Word.Document.8">
              <p:embed/>
            </p:oleObj>
          </a:graphicData>
        </a:graphic>
      </p:graphicFrame>
      <p:graphicFrame>
        <p:nvGraphicFramePr>
          <p:cNvPr id="782445" name="Object 109"/>
          <p:cNvGraphicFramePr>
            <a:graphicFrameLocks noChangeAspect="1"/>
          </p:cNvGraphicFramePr>
          <p:nvPr/>
        </p:nvGraphicFramePr>
        <p:xfrm>
          <a:off x="7500958" y="2714620"/>
          <a:ext cx="3863975" cy="639763"/>
        </p:xfrm>
        <a:graphic>
          <a:graphicData uri="http://schemas.openxmlformats.org/presentationml/2006/ole">
            <p:oleObj spid="_x0000_s6148" name="Document" r:id="rId5" imgW="3930951" imgH="658777" progId="Word.Document.8">
              <p:embed/>
            </p:oleObj>
          </a:graphicData>
        </a:graphic>
      </p:graphicFrame>
      <p:graphicFrame>
        <p:nvGraphicFramePr>
          <p:cNvPr id="782446" name="Object 110"/>
          <p:cNvGraphicFramePr>
            <a:graphicFrameLocks noChangeAspect="1"/>
          </p:cNvGraphicFramePr>
          <p:nvPr/>
        </p:nvGraphicFramePr>
        <p:xfrm>
          <a:off x="4357686" y="3143248"/>
          <a:ext cx="3824288" cy="630238"/>
        </p:xfrm>
        <a:graphic>
          <a:graphicData uri="http://schemas.openxmlformats.org/presentationml/2006/ole">
            <p:oleObj spid="_x0000_s6149" name="Document" r:id="rId6" imgW="3930951" imgH="658777" progId="Word.Document.8">
              <p:embed/>
            </p:oleObj>
          </a:graphicData>
        </a:graphic>
      </p:graphicFrame>
      <p:pic>
        <p:nvPicPr>
          <p:cNvPr id="6152" name="图片 7" descr="全品文教.jpg"/>
          <p:cNvPicPr>
            <a:picLocks noChangeAspect="1"/>
          </p:cNvPicPr>
          <p:nvPr/>
        </p:nvPicPr>
        <p:blipFill>
          <a:blip r:embed="rId7"/>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2445"/>
                                        </p:tgtEl>
                                        <p:attrNameLst>
                                          <p:attrName>style.visibility</p:attrName>
                                        </p:attrNameLst>
                                      </p:cBhvr>
                                      <p:to>
                                        <p:strVal val="visible"/>
                                      </p:to>
                                    </p:set>
                                    <p:anim calcmode="lin" valueType="num">
                                      <p:cBhvr additive="base">
                                        <p:cTn id="7" dur="500" fill="hold"/>
                                        <p:tgtEl>
                                          <p:spTgt spid="782445"/>
                                        </p:tgtEl>
                                        <p:attrNameLst>
                                          <p:attrName>ppt_x</p:attrName>
                                        </p:attrNameLst>
                                      </p:cBhvr>
                                      <p:tavLst>
                                        <p:tav tm="0">
                                          <p:val>
                                            <p:strVal val="#ppt_x"/>
                                          </p:val>
                                        </p:tav>
                                        <p:tav tm="100000">
                                          <p:val>
                                            <p:strVal val="#ppt_x"/>
                                          </p:val>
                                        </p:tav>
                                      </p:tavLst>
                                    </p:anim>
                                    <p:anim calcmode="lin" valueType="num">
                                      <p:cBhvr additive="base">
                                        <p:cTn id="8" dur="500" fill="hold"/>
                                        <p:tgtEl>
                                          <p:spTgt spid="7824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82446"/>
                                        </p:tgtEl>
                                        <p:attrNameLst>
                                          <p:attrName>style.visibility</p:attrName>
                                        </p:attrNameLst>
                                      </p:cBhvr>
                                      <p:to>
                                        <p:strVal val="visible"/>
                                      </p:to>
                                    </p:set>
                                    <p:anim calcmode="lin" valueType="num">
                                      <p:cBhvr additive="base">
                                        <p:cTn id="13" dur="500" fill="hold"/>
                                        <p:tgtEl>
                                          <p:spTgt spid="782446"/>
                                        </p:tgtEl>
                                        <p:attrNameLst>
                                          <p:attrName>ppt_x</p:attrName>
                                        </p:attrNameLst>
                                      </p:cBhvr>
                                      <p:tavLst>
                                        <p:tav tm="0">
                                          <p:val>
                                            <p:strVal val="#ppt_x"/>
                                          </p:val>
                                        </p:tav>
                                        <p:tav tm="100000">
                                          <p:val>
                                            <p:strVal val="#ppt_x"/>
                                          </p:val>
                                        </p:tav>
                                      </p:tavLst>
                                    </p:anim>
                                    <p:anim calcmode="lin" valueType="num">
                                      <p:cBhvr additive="base">
                                        <p:cTn id="14" dur="500" fill="hold"/>
                                        <p:tgtEl>
                                          <p:spTgt spid="7824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a:t>
            </a:r>
            <a:r>
              <a:rPr lang="en-US" altLang="en-US" sz="2600" dirty="0" smtClean="0">
                <a:solidFill>
                  <a:srgbClr val="FFFF00"/>
                </a:solidFill>
                <a:latin typeface="黑体" pitchFamily="2" charset="-122"/>
                <a:ea typeface="黑体" pitchFamily="2" charset="-122"/>
              </a:rPr>
              <a:t>.2</a:t>
            </a:r>
            <a:r>
              <a:rPr lang="en-US" altLang="zh-CN" sz="2600" dirty="0" smtClean="0">
                <a:solidFill>
                  <a:srgbClr val="003399"/>
                </a:solidFill>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a:t>
            </a:r>
            <a:r>
              <a:rPr lang="en-US" altLang="zh-CN" sz="2600" dirty="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新课导入</a:t>
            </a:r>
          </a:p>
        </p:txBody>
      </p:sp>
      <p:sp>
        <p:nvSpPr>
          <p:cNvPr id="53251" name="Text Box 8"/>
          <p:cNvSpPr txBox="1">
            <a:spLocks noChangeArrowheads="1"/>
          </p:cNvSpPr>
          <p:nvPr/>
        </p:nvSpPr>
        <p:spPr bwMode="auto">
          <a:xfrm>
            <a:off x="323850" y="1460521"/>
            <a:ext cx="8456613" cy="4897437"/>
          </a:xfrm>
          <a:prstGeom prst="rect">
            <a:avLst/>
          </a:prstGeom>
          <a:noFill/>
          <a:ln w="9525" algn="ctr">
            <a:noFill/>
            <a:miter lim="800000"/>
            <a:headEnd/>
            <a:tailEnd/>
          </a:ln>
        </p:spPr>
        <p:txBody>
          <a:bodyPr/>
          <a:lstStyle/>
          <a:p>
            <a:pPr algn="just">
              <a:lnSpc>
                <a:spcPts val="3500"/>
              </a:lnSpc>
            </a:pPr>
            <a:r>
              <a:rPr lang="zh-CN" altLang="en-US" dirty="0">
                <a:solidFill>
                  <a:srgbClr val="000000"/>
                </a:solidFill>
                <a:cs typeface="Times New Roman" pitchFamily="18" charset="0"/>
              </a:rPr>
              <a:t>　　</a:t>
            </a:r>
            <a:r>
              <a:rPr lang="en-US" b="0" dirty="0" smtClean="0">
                <a:latin typeface="Times New Roman" pitchFamily="18" charset="0"/>
                <a:ea typeface="+mn-ea"/>
                <a:cs typeface="Times New Roman" pitchFamily="18" charset="0"/>
              </a:rPr>
              <a:t>2</a:t>
            </a:r>
            <a:r>
              <a:rPr lang="zh-CN" altLang="en-US" b="0" dirty="0" smtClean="0">
                <a:latin typeface="Times New Roman" pitchFamily="18" charset="0"/>
                <a:ea typeface="+mn-ea"/>
                <a:cs typeface="Times New Roman" pitchFamily="18" charset="0"/>
              </a:rPr>
              <a:t>．通法分析：利用两个向量的数量积的定义及其性质可以解决哪些问题呢？</a:t>
            </a:r>
          </a:p>
          <a:p>
            <a:pPr algn="just">
              <a:lnSpc>
                <a:spcPts val="3500"/>
              </a:lnSpc>
            </a:pPr>
            <a:r>
              <a:rPr lang="en-US" b="0" dirty="0" smtClean="0">
                <a:latin typeface="Times New Roman" pitchFamily="18" charset="0"/>
                <a:ea typeface="+mn-ea"/>
                <a:cs typeface="Times New Roman" pitchFamily="18" charset="0"/>
              </a:rPr>
              <a:t>        (1)</a:t>
            </a:r>
            <a:r>
              <a:rPr lang="zh-CN" altLang="en-US" b="0" dirty="0" smtClean="0">
                <a:latin typeface="Times New Roman" pitchFamily="18" charset="0"/>
                <a:ea typeface="+mn-ea"/>
                <a:cs typeface="Times New Roman" pitchFamily="18" charset="0"/>
              </a:rPr>
              <a:t>利用定义</a:t>
            </a:r>
            <a:r>
              <a:rPr lang="en-US" i="1" dirty="0" err="1" smtClean="0">
                <a:latin typeface="Times New Roman" pitchFamily="18" charset="0"/>
                <a:ea typeface="+mn-ea"/>
                <a:cs typeface="Times New Roman" pitchFamily="18" charset="0"/>
              </a:rPr>
              <a:t>a</a:t>
            </a:r>
            <a:r>
              <a:rPr lang="en-US" altLang="zh-CN" b="0" dirty="0" err="1" smtClean="0">
                <a:latin typeface="Times New Roman" pitchFamily="18" charset="0"/>
                <a:ea typeface="+mn-ea"/>
                <a:cs typeface="Times New Roman" pitchFamily="18" charset="0"/>
              </a:rPr>
              <a:t>·</a:t>
            </a:r>
            <a:r>
              <a:rPr lang="en-US" i="1" dirty="0" err="1" smtClean="0">
                <a:latin typeface="Times New Roman" pitchFamily="18" charset="0"/>
                <a:ea typeface="+mn-ea"/>
                <a:cs typeface="Times New Roman" pitchFamily="18" charset="0"/>
              </a:rPr>
              <a:t>b</a:t>
            </a:r>
            <a:r>
              <a:rPr lang="zh-CN" altLang="en-US" b="0" dirty="0" smtClean="0">
                <a:latin typeface="Times New Roman" pitchFamily="18" charset="0"/>
                <a:ea typeface="+mn-ea"/>
                <a:cs typeface="Times New Roman" pitchFamily="18" charset="0"/>
              </a:rPr>
              <a:t>＝</a:t>
            </a:r>
            <a:r>
              <a:rPr lang="en-US" b="0" dirty="0" smtClean="0">
                <a:latin typeface="Times New Roman" pitchFamily="18" charset="0"/>
                <a:ea typeface="+mn-ea"/>
                <a:cs typeface="Times New Roman" pitchFamily="18" charset="0"/>
              </a:rPr>
              <a:t>|</a:t>
            </a:r>
            <a:r>
              <a:rPr lang="en-US" b="0" i="1" dirty="0" smtClean="0">
                <a:latin typeface="Times New Roman" pitchFamily="18" charset="0"/>
                <a:ea typeface="+mn-ea"/>
                <a:cs typeface="Times New Roman" pitchFamily="18" charset="0"/>
              </a:rPr>
              <a:t>a</a:t>
            </a:r>
            <a:r>
              <a:rPr lang="en-US" b="0" dirty="0" smtClean="0">
                <a:latin typeface="Times New Roman" pitchFamily="18" charset="0"/>
                <a:ea typeface="+mn-ea"/>
                <a:cs typeface="Times New Roman" pitchFamily="18" charset="0"/>
              </a:rPr>
              <a:t>||</a:t>
            </a:r>
            <a:r>
              <a:rPr lang="en-US" b="0" i="1" dirty="0" err="1" smtClean="0">
                <a:latin typeface="Times New Roman" pitchFamily="18" charset="0"/>
                <a:ea typeface="+mn-ea"/>
                <a:cs typeface="Times New Roman" pitchFamily="18" charset="0"/>
              </a:rPr>
              <a:t>b</a:t>
            </a:r>
            <a:r>
              <a:rPr lang="en-US" b="0" dirty="0" err="1" smtClean="0">
                <a:latin typeface="Times New Roman" pitchFamily="18" charset="0"/>
                <a:ea typeface="+mn-ea"/>
                <a:cs typeface="Times New Roman" pitchFamily="18" charset="0"/>
              </a:rPr>
              <a:t>|cos</a:t>
            </a:r>
            <a:r>
              <a:rPr lang="en-US" altLang="zh-CN" b="0" dirty="0" err="1" smtClean="0">
                <a:latin typeface="Times New Roman" pitchFamily="18" charset="0"/>
                <a:ea typeface="+mn-ea"/>
                <a:cs typeface="Times New Roman" pitchFamily="18" charset="0"/>
              </a:rPr>
              <a:t>〈</a:t>
            </a:r>
            <a:r>
              <a:rPr lang="en-US" i="1" dirty="0" err="1" smtClean="0">
                <a:latin typeface="Times New Roman" pitchFamily="18" charset="0"/>
                <a:ea typeface="+mn-ea"/>
                <a:cs typeface="Times New Roman" pitchFamily="18" charset="0"/>
              </a:rPr>
              <a:t>a</a:t>
            </a:r>
            <a:r>
              <a:rPr lang="zh-CN" altLang="en-US" b="0" dirty="0" smtClean="0">
                <a:latin typeface="Times New Roman" pitchFamily="18" charset="0"/>
                <a:ea typeface="+mn-ea"/>
                <a:cs typeface="Times New Roman" pitchFamily="18" charset="0"/>
              </a:rPr>
              <a:t>，</a:t>
            </a:r>
            <a:r>
              <a:rPr lang="en-US" i="1" dirty="0" smtClean="0">
                <a:latin typeface="Times New Roman" pitchFamily="18" charset="0"/>
                <a:ea typeface="+mn-ea"/>
                <a:cs typeface="Times New Roman" pitchFamily="18" charset="0"/>
              </a:rPr>
              <a:t>b</a:t>
            </a:r>
            <a:r>
              <a:rPr lang="en-US" altLang="zh-CN" b="0" dirty="0" smtClean="0">
                <a:latin typeface="Times New Roman" pitchFamily="18" charset="0"/>
                <a:ea typeface="+mn-ea"/>
                <a:cs typeface="Times New Roman" pitchFamily="18" charset="0"/>
              </a:rPr>
              <a:t>〉</a:t>
            </a:r>
            <a:r>
              <a:rPr lang="zh-CN" altLang="en-US" b="0" dirty="0" smtClean="0">
                <a:latin typeface="Times New Roman" pitchFamily="18" charset="0"/>
                <a:ea typeface="+mn-ea"/>
                <a:cs typeface="Times New Roman" pitchFamily="18" charset="0"/>
              </a:rPr>
              <a:t>或</a:t>
            </a:r>
            <a:r>
              <a:rPr lang="en-US" b="0" dirty="0" err="1" smtClean="0">
                <a:latin typeface="Times New Roman" pitchFamily="18" charset="0"/>
                <a:ea typeface="+mn-ea"/>
                <a:cs typeface="Times New Roman" pitchFamily="18" charset="0"/>
              </a:rPr>
              <a:t>cos</a:t>
            </a:r>
            <a:r>
              <a:rPr lang="en-US" altLang="zh-CN" b="0" dirty="0" err="1" smtClean="0">
                <a:latin typeface="Times New Roman" pitchFamily="18" charset="0"/>
                <a:ea typeface="+mn-ea"/>
                <a:cs typeface="Times New Roman" pitchFamily="18" charset="0"/>
              </a:rPr>
              <a:t>〈</a:t>
            </a:r>
            <a:r>
              <a:rPr lang="en-US" i="1" dirty="0" err="1" smtClean="0">
                <a:latin typeface="Times New Roman" pitchFamily="18" charset="0"/>
                <a:ea typeface="+mn-ea"/>
                <a:cs typeface="Times New Roman" pitchFamily="18" charset="0"/>
              </a:rPr>
              <a:t>a</a:t>
            </a:r>
            <a:r>
              <a:rPr lang="zh-CN" altLang="en-US" b="0" dirty="0" smtClean="0">
                <a:latin typeface="Times New Roman" pitchFamily="18" charset="0"/>
                <a:ea typeface="+mn-ea"/>
                <a:cs typeface="Times New Roman" pitchFamily="18" charset="0"/>
              </a:rPr>
              <a:t>，</a:t>
            </a:r>
            <a:r>
              <a:rPr lang="en-US" i="1" dirty="0" smtClean="0">
                <a:latin typeface="Times New Roman" pitchFamily="18" charset="0"/>
                <a:ea typeface="+mn-ea"/>
                <a:cs typeface="Times New Roman" pitchFamily="18" charset="0"/>
              </a:rPr>
              <a:t>b</a:t>
            </a:r>
            <a:r>
              <a:rPr lang="en-US" altLang="zh-CN" b="0" dirty="0" smtClean="0">
                <a:latin typeface="Times New Roman" pitchFamily="18" charset="0"/>
                <a:ea typeface="+mn-ea"/>
                <a:cs typeface="Times New Roman" pitchFamily="18" charset="0"/>
              </a:rPr>
              <a:t>〉</a:t>
            </a:r>
            <a:r>
              <a:rPr lang="zh-CN" altLang="en-US" b="0" dirty="0" smtClean="0">
                <a:latin typeface="Times New Roman" pitchFamily="18" charset="0"/>
                <a:ea typeface="+mn-ea"/>
                <a:cs typeface="Times New Roman" pitchFamily="18" charset="0"/>
              </a:rPr>
              <a:t>＝，可求两个向量的数量积或夹角；</a:t>
            </a:r>
          </a:p>
          <a:p>
            <a:pPr algn="just">
              <a:lnSpc>
                <a:spcPts val="3500"/>
              </a:lnSpc>
            </a:pPr>
            <a:r>
              <a:rPr lang="en-US" b="0" dirty="0" smtClean="0">
                <a:latin typeface="Times New Roman" pitchFamily="18" charset="0"/>
                <a:ea typeface="+mn-ea"/>
                <a:cs typeface="Times New Roman" pitchFamily="18" charset="0"/>
              </a:rPr>
              <a:t>        (2)</a:t>
            </a:r>
            <a:r>
              <a:rPr lang="zh-CN" altLang="en-US" b="0" dirty="0" smtClean="0">
                <a:latin typeface="Times New Roman" pitchFamily="18" charset="0"/>
                <a:ea typeface="+mn-ea"/>
                <a:cs typeface="Times New Roman" pitchFamily="18" charset="0"/>
              </a:rPr>
              <a:t>利用性质</a:t>
            </a:r>
            <a:r>
              <a:rPr lang="en-US" i="1" dirty="0" err="1" smtClean="0">
                <a:latin typeface="Times New Roman" pitchFamily="18" charset="0"/>
                <a:ea typeface="+mn-ea"/>
                <a:cs typeface="Times New Roman" pitchFamily="18" charset="0"/>
              </a:rPr>
              <a:t>a</a:t>
            </a:r>
            <a:r>
              <a:rPr lang="en-US" b="0" dirty="0" err="1" smtClean="0">
                <a:latin typeface="Times New Roman" pitchFamily="18" charset="0"/>
                <a:ea typeface="+mn-ea"/>
                <a:cs typeface="Times New Roman" pitchFamily="18" charset="0"/>
              </a:rPr>
              <a:t>⊥</a:t>
            </a:r>
            <a:r>
              <a:rPr lang="en-US" i="1" dirty="0" err="1" smtClean="0">
                <a:latin typeface="Times New Roman" pitchFamily="18" charset="0"/>
                <a:ea typeface="+mn-ea"/>
                <a:cs typeface="Times New Roman" pitchFamily="18" charset="0"/>
              </a:rPr>
              <a:t>b</a:t>
            </a:r>
            <a:r>
              <a:rPr lang="en-US" b="0" dirty="0" err="1" smtClean="0">
                <a:latin typeface="Times New Roman" pitchFamily="18" charset="0"/>
                <a:ea typeface="+mn-ea"/>
                <a:cs typeface="Times New Roman" pitchFamily="18" charset="0"/>
              </a:rPr>
              <a:t>⇔</a:t>
            </a:r>
            <a:r>
              <a:rPr lang="en-US" i="1" dirty="0" err="1" smtClean="0">
                <a:latin typeface="Times New Roman" pitchFamily="18" charset="0"/>
                <a:ea typeface="+mn-ea"/>
                <a:cs typeface="Times New Roman" pitchFamily="18" charset="0"/>
              </a:rPr>
              <a:t>a</a:t>
            </a:r>
            <a:r>
              <a:rPr lang="en-US" b="0" dirty="0" err="1" smtClean="0">
                <a:latin typeface="Times New Roman" pitchFamily="18" charset="0"/>
                <a:ea typeface="+mn-ea"/>
                <a:cs typeface="Times New Roman" pitchFamily="18" charset="0"/>
              </a:rPr>
              <a:t>·</a:t>
            </a:r>
            <a:r>
              <a:rPr lang="en-US" i="1" dirty="0" err="1" smtClean="0">
                <a:latin typeface="Times New Roman" pitchFamily="18" charset="0"/>
                <a:ea typeface="+mn-ea"/>
                <a:cs typeface="Times New Roman" pitchFamily="18" charset="0"/>
              </a:rPr>
              <a:t>b</a:t>
            </a:r>
            <a:r>
              <a:rPr lang="zh-CN" altLang="en-US" b="0" dirty="0" smtClean="0">
                <a:latin typeface="Times New Roman" pitchFamily="18" charset="0"/>
                <a:ea typeface="+mn-ea"/>
                <a:cs typeface="Times New Roman" pitchFamily="18" charset="0"/>
              </a:rPr>
              <a:t>＝</a:t>
            </a:r>
            <a:r>
              <a:rPr lang="en-US" b="0" dirty="0" smtClean="0">
                <a:latin typeface="Times New Roman" pitchFamily="18" charset="0"/>
                <a:ea typeface="+mn-ea"/>
                <a:cs typeface="Times New Roman" pitchFamily="18" charset="0"/>
              </a:rPr>
              <a:t>0</a:t>
            </a:r>
            <a:r>
              <a:rPr lang="zh-CN" altLang="en-US" b="0" dirty="0" smtClean="0">
                <a:latin typeface="Times New Roman" pitchFamily="18" charset="0"/>
                <a:ea typeface="+mn-ea"/>
                <a:cs typeface="Times New Roman" pitchFamily="18" charset="0"/>
              </a:rPr>
              <a:t>可以解决线段或直线的垂直问题；</a:t>
            </a:r>
          </a:p>
          <a:p>
            <a:pPr algn="just">
              <a:lnSpc>
                <a:spcPts val="3500"/>
              </a:lnSpc>
            </a:pPr>
            <a:r>
              <a:rPr lang="en-US" b="0" dirty="0" smtClean="0">
                <a:latin typeface="Times New Roman" pitchFamily="18" charset="0"/>
                <a:ea typeface="+mn-ea"/>
                <a:cs typeface="Times New Roman" pitchFamily="18" charset="0"/>
              </a:rPr>
              <a:t>        (3)</a:t>
            </a:r>
            <a:r>
              <a:rPr lang="zh-CN" altLang="en-US" b="0" dirty="0" smtClean="0">
                <a:latin typeface="Times New Roman" pitchFamily="18" charset="0"/>
                <a:ea typeface="+mn-ea"/>
                <a:cs typeface="Times New Roman" pitchFamily="18" charset="0"/>
              </a:rPr>
              <a:t>利用性质</a:t>
            </a:r>
            <a:r>
              <a:rPr lang="en-US" i="1" dirty="0" err="1" smtClean="0">
                <a:latin typeface="Times New Roman" pitchFamily="18" charset="0"/>
                <a:ea typeface="+mn-ea"/>
                <a:cs typeface="Times New Roman" pitchFamily="18" charset="0"/>
              </a:rPr>
              <a:t>a</a:t>
            </a:r>
            <a:r>
              <a:rPr lang="en-US" b="0" dirty="0" err="1" smtClean="0">
                <a:latin typeface="Times New Roman" pitchFamily="18" charset="0"/>
                <a:ea typeface="+mn-ea"/>
                <a:cs typeface="Times New Roman" pitchFamily="18" charset="0"/>
              </a:rPr>
              <a:t>·</a:t>
            </a:r>
            <a:r>
              <a:rPr lang="en-US" i="1" dirty="0" err="1" smtClean="0">
                <a:latin typeface="Times New Roman" pitchFamily="18" charset="0"/>
                <a:ea typeface="+mn-ea"/>
                <a:cs typeface="Times New Roman" pitchFamily="18" charset="0"/>
              </a:rPr>
              <a:t>a</a:t>
            </a:r>
            <a:r>
              <a:rPr lang="zh-CN" altLang="en-US" b="0" dirty="0" smtClean="0">
                <a:latin typeface="Times New Roman" pitchFamily="18" charset="0"/>
                <a:ea typeface="+mn-ea"/>
                <a:cs typeface="Times New Roman" pitchFamily="18" charset="0"/>
              </a:rPr>
              <a:t>＝</a:t>
            </a:r>
            <a:r>
              <a:rPr lang="en-US" b="0" dirty="0" smtClean="0">
                <a:latin typeface="Times New Roman" pitchFamily="18" charset="0"/>
                <a:ea typeface="+mn-ea"/>
                <a:cs typeface="Times New Roman" pitchFamily="18" charset="0"/>
              </a:rPr>
              <a:t>|</a:t>
            </a:r>
            <a:r>
              <a:rPr lang="en-US" i="1" dirty="0" smtClean="0">
                <a:latin typeface="Times New Roman" pitchFamily="18" charset="0"/>
                <a:ea typeface="+mn-ea"/>
                <a:cs typeface="Times New Roman" pitchFamily="18" charset="0"/>
              </a:rPr>
              <a:t>a</a:t>
            </a:r>
            <a:r>
              <a:rPr lang="en-US" b="0" dirty="0" smtClean="0">
                <a:latin typeface="Times New Roman" pitchFamily="18" charset="0"/>
                <a:ea typeface="+mn-ea"/>
                <a:cs typeface="Times New Roman" pitchFamily="18" charset="0"/>
              </a:rPr>
              <a:t>|</a:t>
            </a:r>
            <a:r>
              <a:rPr lang="en-US" b="0" baseline="30000" dirty="0" smtClean="0">
                <a:latin typeface="Times New Roman" pitchFamily="18" charset="0"/>
                <a:ea typeface="+mn-ea"/>
                <a:cs typeface="Times New Roman" pitchFamily="18" charset="0"/>
              </a:rPr>
              <a:t>2</a:t>
            </a:r>
            <a:r>
              <a:rPr lang="zh-CN" altLang="en-US" b="0" dirty="0" smtClean="0">
                <a:latin typeface="Times New Roman" pitchFamily="18" charset="0"/>
                <a:ea typeface="+mn-ea"/>
                <a:cs typeface="Times New Roman" pitchFamily="18" charset="0"/>
              </a:rPr>
              <a:t>，可以解决线段的长或两点间的距离问题．</a:t>
            </a:r>
            <a:endParaRPr lang="zh-CN" altLang="en-US" b="0" dirty="0">
              <a:latin typeface="Times New Roman" pitchFamily="18" charset="0"/>
              <a:ea typeface="+mn-ea"/>
              <a:cs typeface="Times New Roman" pitchFamily="18" charset="0"/>
            </a:endParaRPr>
          </a:p>
        </p:txBody>
      </p:sp>
      <p:pic>
        <p:nvPicPr>
          <p:cNvPr id="53252" name="图片 3"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a:t>
            </a:r>
            <a:r>
              <a:rPr lang="en-US" altLang="en-US" sz="2600" dirty="0" smtClean="0">
                <a:solidFill>
                  <a:srgbClr val="FFFF00"/>
                </a:solidFill>
                <a:latin typeface="黑体" pitchFamily="2" charset="-122"/>
                <a:ea typeface="黑体" pitchFamily="2" charset="-122"/>
              </a:rPr>
              <a:t>.2</a:t>
            </a:r>
            <a:r>
              <a:rPr lang="en-US" altLang="zh-CN" sz="2600" dirty="0" smtClean="0">
                <a:solidFill>
                  <a:srgbClr val="003399"/>
                </a:solidFill>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a:t>
            </a:r>
            <a:r>
              <a:rPr lang="en-US" altLang="zh-CN" sz="2600" dirty="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新课导入</a:t>
            </a:r>
          </a:p>
        </p:txBody>
      </p:sp>
      <p:sp>
        <p:nvSpPr>
          <p:cNvPr id="53251" name="Text Box 8"/>
          <p:cNvSpPr txBox="1">
            <a:spLocks noChangeArrowheads="1"/>
          </p:cNvSpPr>
          <p:nvPr/>
        </p:nvSpPr>
        <p:spPr bwMode="auto">
          <a:xfrm>
            <a:off x="323850" y="1268413"/>
            <a:ext cx="8456613" cy="4897437"/>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latin typeface="Times New Roman" pitchFamily="18" charset="0"/>
                <a:cs typeface="Times New Roman" pitchFamily="18" charset="0"/>
              </a:rPr>
              <a:t>[</a:t>
            </a:r>
            <a:r>
              <a:rPr lang="zh-CN" altLang="en-US" dirty="0">
                <a:solidFill>
                  <a:srgbClr val="000000"/>
                </a:solidFill>
                <a:latin typeface="Times New Roman" pitchFamily="18" charset="0"/>
                <a:cs typeface="Times New Roman" pitchFamily="18" charset="0"/>
              </a:rPr>
              <a:t>导入二</a:t>
            </a:r>
            <a:r>
              <a:rPr lang="en-US" altLang="zh-CN" dirty="0">
                <a:solidFill>
                  <a:srgbClr val="000000"/>
                </a:solidFill>
                <a:latin typeface="Times New Roman" pitchFamily="18" charset="0"/>
                <a:cs typeface="Times New Roman" pitchFamily="18" charset="0"/>
              </a:rPr>
              <a:t>]</a:t>
            </a:r>
          </a:p>
          <a:p>
            <a:pPr algn="just">
              <a:lnSpc>
                <a:spcPct val="122000"/>
              </a:lnSpc>
            </a:pPr>
            <a:r>
              <a:rPr lang="zh-CN" altLang="en-US" b="0" dirty="0">
                <a:solidFill>
                  <a:srgbClr val="000000"/>
                </a:solidFill>
                <a:cs typeface="Times New Roman" pitchFamily="18" charset="0"/>
              </a:rPr>
              <a:t>　　</a:t>
            </a:r>
            <a:r>
              <a:rPr lang="zh-CN" altLang="en-US" b="0" dirty="0" smtClean="0">
                <a:latin typeface="Times New Roman" pitchFamily="18" charset="0"/>
                <a:ea typeface="+mn-ea"/>
                <a:cs typeface="Times New Roman" pitchFamily="18" charset="0"/>
              </a:rPr>
              <a:t>在空间中要用坐标法解决立体几何问题，首先需要把立体几何研究的基本对象点、线、面以及它们组合成的空间图形来用坐标表示，如何表示</a:t>
            </a:r>
            <a:r>
              <a:rPr lang="en-US" b="0" dirty="0" smtClean="0">
                <a:latin typeface="Times New Roman" pitchFamily="18" charset="0"/>
                <a:ea typeface="+mn-ea"/>
                <a:cs typeface="Times New Roman" pitchFamily="18" charset="0"/>
              </a:rPr>
              <a:t>.</a:t>
            </a:r>
            <a:endParaRPr lang="zh-CN" altLang="en-US" b="0" dirty="0">
              <a:solidFill>
                <a:srgbClr val="000000"/>
              </a:solidFill>
              <a:latin typeface="Times New Roman" pitchFamily="18" charset="0"/>
              <a:ea typeface="+mn-ea"/>
              <a:cs typeface="Times New Roman" pitchFamily="18" charset="0"/>
            </a:endParaRPr>
          </a:p>
        </p:txBody>
      </p:sp>
      <p:pic>
        <p:nvPicPr>
          <p:cNvPr id="53252" name="图片 3"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Text Box 2"/>
          <p:cNvSpPr txBox="1">
            <a:spLocks noChangeArrowheads="1"/>
          </p:cNvSpPr>
          <p:nvPr/>
        </p:nvSpPr>
        <p:spPr bwMode="auto">
          <a:xfrm>
            <a:off x="179388" y="2492375"/>
            <a:ext cx="8713787" cy="1717393"/>
          </a:xfrm>
          <a:prstGeom prst="rect">
            <a:avLst/>
          </a:prstGeom>
          <a:noFill/>
          <a:ln w="9525">
            <a:noFill/>
            <a:miter lim="800000"/>
            <a:headEnd/>
            <a:tailEnd/>
          </a:ln>
        </p:spPr>
        <p:txBody>
          <a:bodyPr>
            <a:spAutoFit/>
          </a:bodyPr>
          <a:lstStyle/>
          <a:p>
            <a:pPr algn="ctr">
              <a:lnSpc>
                <a:spcPct val="120000"/>
              </a:lnSpc>
            </a:pPr>
            <a:r>
              <a:rPr lang="zh-CN" altLang="en-US" sz="4400" dirty="0" smtClean="0">
                <a:solidFill>
                  <a:srgbClr val="0066CC"/>
                </a:solidFill>
                <a:latin typeface="楷体_GB2312" pitchFamily="49" charset="-122"/>
                <a:ea typeface="楷体_GB2312" pitchFamily="49" charset="-122"/>
              </a:rPr>
              <a:t>第</a:t>
            </a:r>
            <a:r>
              <a:rPr lang="en-US" altLang="zh-CN" sz="4400" dirty="0" smtClean="0">
                <a:solidFill>
                  <a:srgbClr val="0066CC"/>
                </a:solidFill>
                <a:latin typeface="楷体_GB2312" pitchFamily="49" charset="-122"/>
                <a:ea typeface="楷体_GB2312" pitchFamily="49" charset="-122"/>
              </a:rPr>
              <a:t>1</a:t>
            </a:r>
            <a:r>
              <a:rPr lang="zh-CN" altLang="en-US" sz="4400" dirty="0" smtClean="0">
                <a:solidFill>
                  <a:srgbClr val="0066CC"/>
                </a:solidFill>
                <a:latin typeface="楷体_GB2312" pitchFamily="49" charset="-122"/>
                <a:ea typeface="楷体_GB2312" pitchFamily="49" charset="-122"/>
              </a:rPr>
              <a:t>课时　向量法判断空间几何体的位置关系</a:t>
            </a:r>
            <a:endParaRPr lang="en-US" altLang="zh-CN" sz="4400" dirty="0">
              <a:solidFill>
                <a:srgbClr val="0066CC"/>
              </a:solidFill>
              <a:latin typeface="楷体_GB2312" pitchFamily="49" charset="-122"/>
              <a:ea typeface="楷体_GB2312" pitchFamily="49" charset="-122"/>
            </a:endParaRPr>
          </a:p>
        </p:txBody>
      </p:sp>
      <p:pic>
        <p:nvPicPr>
          <p:cNvPr id="46083" name="图片 2"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621570"/>
                                        </p:tgtEl>
                                        <p:attrNameLst>
                                          <p:attrName>style.visibility</p:attrName>
                                        </p:attrNameLst>
                                      </p:cBhvr>
                                      <p:to>
                                        <p:strVal val="visible"/>
                                      </p:to>
                                    </p:set>
                                    <p:anim calcmode="lin" valueType="num">
                                      <p:cBhvr>
                                        <p:cTn id="7" dur="500" fill="hold"/>
                                        <p:tgtEl>
                                          <p:spTgt spid="621570"/>
                                        </p:tgtEl>
                                        <p:attrNameLst>
                                          <p:attrName>ppt_w</p:attrName>
                                        </p:attrNameLst>
                                      </p:cBhvr>
                                      <p:tavLst>
                                        <p:tav tm="0">
                                          <p:val>
                                            <p:fltVal val="0"/>
                                          </p:val>
                                        </p:tav>
                                        <p:tav tm="100000">
                                          <p:val>
                                            <p:strVal val="#ppt_w"/>
                                          </p:val>
                                        </p:tav>
                                      </p:tavLst>
                                    </p:anim>
                                    <p:anim calcmode="lin" valueType="num">
                                      <p:cBhvr>
                                        <p:cTn id="8" dur="500" fill="hold"/>
                                        <p:tgtEl>
                                          <p:spTgt spid="621570"/>
                                        </p:tgtEl>
                                        <p:attrNameLst>
                                          <p:attrName>ppt_h</p:attrName>
                                        </p:attrNameLst>
                                      </p:cBhvr>
                                      <p:tavLst>
                                        <p:tav tm="0">
                                          <p:val>
                                            <p:fltVal val="0"/>
                                          </p:val>
                                        </p:tav>
                                        <p:tav tm="100000">
                                          <p:val>
                                            <p:strVal val="#ppt_h"/>
                                          </p:val>
                                        </p:tav>
                                      </p:tavLst>
                                    </p:anim>
                                    <p:animEffect transition="in" filter="fade">
                                      <p:cBhvr>
                                        <p:cTn id="9" dur="500"/>
                                        <p:tgtEl>
                                          <p:spTgt spid="621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70"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30" name="Text Box 2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pSp>
        <p:nvGrpSpPr>
          <p:cNvPr id="2" name="Group 30"/>
          <p:cNvGrpSpPr>
            <a:grpSpLocks/>
          </p:cNvGrpSpPr>
          <p:nvPr/>
        </p:nvGrpSpPr>
        <p:grpSpPr bwMode="auto">
          <a:xfrm>
            <a:off x="322263" y="1317625"/>
            <a:ext cx="2305050" cy="527050"/>
            <a:chOff x="203" y="830"/>
            <a:chExt cx="1452" cy="332"/>
          </a:xfrm>
        </p:grpSpPr>
        <p:pic>
          <p:nvPicPr>
            <p:cNvPr id="3086" name="Picture 31"/>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3087" name="Text Box 32"/>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预习探究</a:t>
              </a:r>
            </a:p>
          </p:txBody>
        </p:sp>
      </p:grpSp>
      <p:graphicFrame>
        <p:nvGraphicFramePr>
          <p:cNvPr id="328753" name="Object 49"/>
          <p:cNvGraphicFramePr>
            <a:graphicFrameLocks noChangeAspect="1"/>
          </p:cNvGraphicFramePr>
          <p:nvPr/>
        </p:nvGraphicFramePr>
        <p:xfrm>
          <a:off x="606425" y="2054224"/>
          <a:ext cx="7823227" cy="4052741"/>
        </p:xfrm>
        <a:graphic>
          <a:graphicData uri="http://schemas.openxmlformats.org/presentationml/2006/ole">
            <p:oleObj spid="_x0000_s273410" name="Document" r:id="rId4" imgW="8353150" imgH="4338428" progId="Word.Document.8">
              <p:embed/>
            </p:oleObj>
          </a:graphicData>
        </a:graphic>
      </p:graphicFrame>
      <p:graphicFrame>
        <p:nvGraphicFramePr>
          <p:cNvPr id="328754" name="Object 50"/>
          <p:cNvGraphicFramePr>
            <a:graphicFrameLocks noChangeAspect="1"/>
          </p:cNvGraphicFramePr>
          <p:nvPr/>
        </p:nvGraphicFramePr>
        <p:xfrm>
          <a:off x="831851" y="2908492"/>
          <a:ext cx="3883025" cy="641350"/>
        </p:xfrm>
        <a:graphic>
          <a:graphicData uri="http://schemas.openxmlformats.org/presentationml/2006/ole">
            <p:oleObj spid="_x0000_s273411" name="Document" r:id="rId5" imgW="3944942" imgH="663817" progId="Word.Document.8">
              <p:embed/>
            </p:oleObj>
          </a:graphicData>
        </a:graphic>
      </p:graphicFrame>
      <p:graphicFrame>
        <p:nvGraphicFramePr>
          <p:cNvPr id="328755" name="Object 51"/>
          <p:cNvGraphicFramePr>
            <a:graphicFrameLocks noChangeAspect="1"/>
          </p:cNvGraphicFramePr>
          <p:nvPr/>
        </p:nvGraphicFramePr>
        <p:xfrm>
          <a:off x="2279661" y="3737131"/>
          <a:ext cx="3863975" cy="642937"/>
        </p:xfrm>
        <a:graphic>
          <a:graphicData uri="http://schemas.openxmlformats.org/presentationml/2006/ole">
            <p:oleObj spid="_x0000_s273412" name="Document" r:id="rId6" imgW="3923036" imgH="659851" progId="Word.Document.8">
              <p:embed/>
            </p:oleObj>
          </a:graphicData>
        </a:graphic>
      </p:graphicFrame>
      <p:pic>
        <p:nvPicPr>
          <p:cNvPr id="3085" name="图片 14" descr="全品文教.jpg"/>
          <p:cNvPicPr>
            <a:picLocks noChangeAspect="1"/>
          </p:cNvPicPr>
          <p:nvPr/>
        </p:nvPicPr>
        <p:blipFill>
          <a:blip r:embed="rId7"/>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8730"/>
                                        </p:tgtEl>
                                        <p:attrNameLst>
                                          <p:attrName>style.visibility</p:attrName>
                                        </p:attrNameLst>
                                      </p:cBhvr>
                                      <p:to>
                                        <p:strVal val="visible"/>
                                      </p:to>
                                    </p:set>
                                    <p:anim calcmode="lin" valueType="num">
                                      <p:cBhvr additive="base">
                                        <p:cTn id="7" dur="500" fill="hold"/>
                                        <p:tgtEl>
                                          <p:spTgt spid="328730"/>
                                        </p:tgtEl>
                                        <p:attrNameLst>
                                          <p:attrName>ppt_x</p:attrName>
                                        </p:attrNameLst>
                                      </p:cBhvr>
                                      <p:tavLst>
                                        <p:tav tm="0">
                                          <p:val>
                                            <p:strVal val="#ppt_x"/>
                                          </p:val>
                                        </p:tav>
                                        <p:tav tm="100000">
                                          <p:val>
                                            <p:strVal val="#ppt_x"/>
                                          </p:val>
                                        </p:tav>
                                      </p:tavLst>
                                    </p:anim>
                                    <p:anim calcmode="lin" valueType="num">
                                      <p:cBhvr additive="base">
                                        <p:cTn id="8" dur="500" fill="hold"/>
                                        <p:tgtEl>
                                          <p:spTgt spid="3287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8753"/>
                                        </p:tgtEl>
                                        <p:attrNameLst>
                                          <p:attrName>style.visibility</p:attrName>
                                        </p:attrNameLst>
                                      </p:cBhvr>
                                      <p:to>
                                        <p:strVal val="visible"/>
                                      </p:to>
                                    </p:set>
                                    <p:animEffect transition="in" filter="blinds(horizontal)">
                                      <p:cBhvr>
                                        <p:cTn id="17" dur="500"/>
                                        <p:tgtEl>
                                          <p:spTgt spid="32875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28754"/>
                                        </p:tgtEl>
                                        <p:attrNameLst>
                                          <p:attrName>style.visibility</p:attrName>
                                        </p:attrNameLst>
                                      </p:cBhvr>
                                      <p:to>
                                        <p:strVal val="visible"/>
                                      </p:to>
                                    </p:set>
                                    <p:anim calcmode="lin" valueType="num">
                                      <p:cBhvr additive="base">
                                        <p:cTn id="22" dur="500" fill="hold"/>
                                        <p:tgtEl>
                                          <p:spTgt spid="328754"/>
                                        </p:tgtEl>
                                        <p:attrNameLst>
                                          <p:attrName>ppt_x</p:attrName>
                                        </p:attrNameLst>
                                      </p:cBhvr>
                                      <p:tavLst>
                                        <p:tav tm="0">
                                          <p:val>
                                            <p:strVal val="#ppt_x"/>
                                          </p:val>
                                        </p:tav>
                                        <p:tav tm="100000">
                                          <p:val>
                                            <p:strVal val="#ppt_x"/>
                                          </p:val>
                                        </p:tav>
                                      </p:tavLst>
                                    </p:anim>
                                    <p:anim calcmode="lin" valueType="num">
                                      <p:cBhvr additive="base">
                                        <p:cTn id="23" dur="500" fill="hold"/>
                                        <p:tgtEl>
                                          <p:spTgt spid="32875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28755"/>
                                        </p:tgtEl>
                                        <p:attrNameLst>
                                          <p:attrName>style.visibility</p:attrName>
                                        </p:attrNameLst>
                                      </p:cBhvr>
                                      <p:to>
                                        <p:strVal val="visible"/>
                                      </p:to>
                                    </p:set>
                                    <p:anim calcmode="lin" valueType="num">
                                      <p:cBhvr additive="base">
                                        <p:cTn id="28" dur="500" fill="hold"/>
                                        <p:tgtEl>
                                          <p:spTgt spid="328755"/>
                                        </p:tgtEl>
                                        <p:attrNameLst>
                                          <p:attrName>ppt_x</p:attrName>
                                        </p:attrNameLst>
                                      </p:cBhvr>
                                      <p:tavLst>
                                        <p:tav tm="0">
                                          <p:val>
                                            <p:strVal val="#ppt_x"/>
                                          </p:val>
                                        </p:tav>
                                        <p:tav tm="100000">
                                          <p:val>
                                            <p:strVal val="#ppt_x"/>
                                          </p:val>
                                        </p:tav>
                                      </p:tavLst>
                                    </p:anim>
                                    <p:anim calcmode="lin" valueType="num">
                                      <p:cBhvr additive="base">
                                        <p:cTn id="29" dur="500" fill="hold"/>
                                        <p:tgtEl>
                                          <p:spTgt spid="3287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30"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4101"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4098" name="Object 26"/>
          <p:cNvGraphicFramePr>
            <a:graphicFrameLocks noChangeAspect="1"/>
          </p:cNvGraphicFramePr>
          <p:nvPr/>
        </p:nvGraphicFramePr>
        <p:xfrm>
          <a:off x="392113" y="1412875"/>
          <a:ext cx="8383587" cy="2351088"/>
        </p:xfrm>
        <a:graphic>
          <a:graphicData uri="http://schemas.openxmlformats.org/presentationml/2006/ole">
            <p:oleObj spid="_x0000_s274434" name="Document" r:id="rId4" imgW="8588374" imgH="2426304" progId="Word.Document.8">
              <p:embed/>
            </p:oleObj>
          </a:graphicData>
        </a:graphic>
      </p:graphicFrame>
      <p:graphicFrame>
        <p:nvGraphicFramePr>
          <p:cNvPr id="503836" name="Object 28"/>
          <p:cNvGraphicFramePr>
            <a:graphicFrameLocks noChangeAspect="1"/>
          </p:cNvGraphicFramePr>
          <p:nvPr/>
        </p:nvGraphicFramePr>
        <p:xfrm>
          <a:off x="463550" y="2921000"/>
          <a:ext cx="8180416" cy="2390981"/>
        </p:xfrm>
        <a:graphic>
          <a:graphicData uri="http://schemas.openxmlformats.org/presentationml/2006/ole">
            <p:oleObj spid="_x0000_s274435" name="Document" r:id="rId5" imgW="8273425" imgH="2432433"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03836"/>
                                        </p:tgtEl>
                                        <p:attrNameLst>
                                          <p:attrName>style.visibility</p:attrName>
                                        </p:attrNameLst>
                                      </p:cBhvr>
                                      <p:to>
                                        <p:strVal val="visible"/>
                                      </p:to>
                                    </p:set>
                                    <p:animEffect transition="in" filter="blinds(horizontal)">
                                      <p:cBhvr>
                                        <p:cTn id="7" dur="500"/>
                                        <p:tgtEl>
                                          <p:spTgt spid="503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9"/>
          <p:cNvGraphicFramePr>
            <a:graphicFrameLocks noChangeAspect="1"/>
          </p:cNvGraphicFramePr>
          <p:nvPr/>
        </p:nvGraphicFramePr>
        <p:xfrm>
          <a:off x="598488" y="1154113"/>
          <a:ext cx="8012112" cy="4887912"/>
        </p:xfrm>
        <a:graphic>
          <a:graphicData uri="http://schemas.openxmlformats.org/presentationml/2006/ole">
            <p:oleObj spid="_x0000_s275458" name="文档" r:id="rId3" imgW="8867526" imgH="5424498" progId="Word.Document.8">
              <p:embed/>
            </p:oleObj>
          </a:graphicData>
        </a:graphic>
      </p:graphicFrame>
      <p:graphicFrame>
        <p:nvGraphicFramePr>
          <p:cNvPr id="6147" name="Object 108"/>
          <p:cNvGraphicFramePr>
            <a:graphicFrameLocks noChangeAspect="1"/>
          </p:cNvGraphicFramePr>
          <p:nvPr/>
        </p:nvGraphicFramePr>
        <p:xfrm>
          <a:off x="606425" y="1436688"/>
          <a:ext cx="7777163" cy="3705225"/>
        </p:xfrm>
        <a:graphic>
          <a:graphicData uri="http://schemas.openxmlformats.org/presentationml/2006/ole">
            <p:oleObj spid="_x0000_s275459" name="Document" r:id="rId4" imgW="8451549" imgH="3980018" progId="Word.Document.8">
              <p:embed/>
            </p:oleObj>
          </a:graphicData>
        </a:graphic>
      </p:graphicFrame>
      <p:graphicFrame>
        <p:nvGraphicFramePr>
          <p:cNvPr id="782445" name="Object 109"/>
          <p:cNvGraphicFramePr>
            <a:graphicFrameLocks noChangeAspect="1"/>
          </p:cNvGraphicFramePr>
          <p:nvPr/>
        </p:nvGraphicFramePr>
        <p:xfrm>
          <a:off x="3964010" y="3624555"/>
          <a:ext cx="3822700" cy="628650"/>
        </p:xfrm>
        <a:graphic>
          <a:graphicData uri="http://schemas.openxmlformats.org/presentationml/2006/ole">
            <p:oleObj spid="_x0000_s275460" name="Document" r:id="rId5" imgW="3923036" imgH="659851" progId="Word.Document.8">
              <p:embed/>
            </p:oleObj>
          </a:graphicData>
        </a:graphic>
      </p:graphicFrame>
      <p:graphicFrame>
        <p:nvGraphicFramePr>
          <p:cNvPr id="782446" name="Object 110"/>
          <p:cNvGraphicFramePr>
            <a:graphicFrameLocks noChangeAspect="1"/>
          </p:cNvGraphicFramePr>
          <p:nvPr/>
        </p:nvGraphicFramePr>
        <p:xfrm>
          <a:off x="5676934" y="3643314"/>
          <a:ext cx="3824288" cy="630237"/>
        </p:xfrm>
        <a:graphic>
          <a:graphicData uri="http://schemas.openxmlformats.org/presentationml/2006/ole">
            <p:oleObj spid="_x0000_s275461" name="Document" r:id="rId6" imgW="3923036" imgH="659851" progId="Word.Document.8">
              <p:embed/>
            </p:oleObj>
          </a:graphicData>
        </a:graphic>
      </p:graphicFrame>
      <p:graphicFrame>
        <p:nvGraphicFramePr>
          <p:cNvPr id="782447" name="Object 111"/>
          <p:cNvGraphicFramePr>
            <a:graphicFrameLocks noChangeAspect="1"/>
          </p:cNvGraphicFramePr>
          <p:nvPr/>
        </p:nvGraphicFramePr>
        <p:xfrm>
          <a:off x="3964010" y="4064200"/>
          <a:ext cx="3822700" cy="628650"/>
        </p:xfrm>
        <a:graphic>
          <a:graphicData uri="http://schemas.openxmlformats.org/presentationml/2006/ole">
            <p:oleObj spid="_x0000_s275462" name="Document" r:id="rId7" imgW="3923036" imgH="659851" progId="Word.Document.8">
              <p:embed/>
            </p:oleObj>
          </a:graphicData>
        </a:graphic>
      </p:graphicFrame>
      <p:pic>
        <p:nvPicPr>
          <p:cNvPr id="6152" name="图片 7" descr="全品文教.jpg"/>
          <p:cNvPicPr>
            <a:picLocks noChangeAspect="1"/>
          </p:cNvPicPr>
          <p:nvPr/>
        </p:nvPicPr>
        <p:blipFill>
          <a:blip r:embed="rId8"/>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111"/>
          <p:cNvGraphicFramePr>
            <a:graphicFrameLocks noChangeAspect="1"/>
          </p:cNvGraphicFramePr>
          <p:nvPr/>
        </p:nvGraphicFramePr>
        <p:xfrm>
          <a:off x="5678522" y="4071942"/>
          <a:ext cx="3822700" cy="630237"/>
        </p:xfrm>
        <a:graphic>
          <a:graphicData uri="http://schemas.openxmlformats.org/presentationml/2006/ole">
            <p:oleObj spid="_x0000_s275463" name="Document" r:id="rId9" imgW="3921236" imgH="660217" progId="Word.Document.8">
              <p:embed/>
            </p:oleObj>
          </a:graphicData>
        </a:graphic>
      </p:graphicFrame>
      <p:graphicFrame>
        <p:nvGraphicFramePr>
          <p:cNvPr id="3" name="Object 111"/>
          <p:cNvGraphicFramePr>
            <a:graphicFrameLocks noChangeAspect="1"/>
          </p:cNvGraphicFramePr>
          <p:nvPr/>
        </p:nvGraphicFramePr>
        <p:xfrm>
          <a:off x="3922735" y="4533621"/>
          <a:ext cx="3863975" cy="639762"/>
        </p:xfrm>
        <a:graphic>
          <a:graphicData uri="http://schemas.openxmlformats.org/presentationml/2006/ole">
            <p:oleObj spid="_x0000_s275464" name="Document" r:id="rId10" imgW="3923036" imgH="659851" progId="Word.Document.8">
              <p:embed/>
            </p:oleObj>
          </a:graphicData>
        </a:graphic>
      </p:graphicFrame>
      <p:graphicFrame>
        <p:nvGraphicFramePr>
          <p:cNvPr id="4" name="Object 111"/>
          <p:cNvGraphicFramePr>
            <a:graphicFrameLocks noChangeAspect="1"/>
          </p:cNvGraphicFramePr>
          <p:nvPr/>
        </p:nvGraphicFramePr>
        <p:xfrm>
          <a:off x="5643570" y="4549974"/>
          <a:ext cx="3824288" cy="630238"/>
        </p:xfrm>
        <a:graphic>
          <a:graphicData uri="http://schemas.openxmlformats.org/presentationml/2006/ole">
            <p:oleObj spid="_x0000_s275465" name="Document" r:id="rId11" imgW="3923036" imgH="659851" progId="Word.Document.8">
              <p:embed/>
            </p:oleObj>
          </a:graphicData>
        </a:graphic>
      </p:graphicFrame>
      <p:sp>
        <p:nvSpPr>
          <p:cNvPr id="12"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2445"/>
                                        </p:tgtEl>
                                        <p:attrNameLst>
                                          <p:attrName>style.visibility</p:attrName>
                                        </p:attrNameLst>
                                      </p:cBhvr>
                                      <p:to>
                                        <p:strVal val="visible"/>
                                      </p:to>
                                    </p:set>
                                    <p:anim calcmode="lin" valueType="num">
                                      <p:cBhvr additive="base">
                                        <p:cTn id="7" dur="500" fill="hold"/>
                                        <p:tgtEl>
                                          <p:spTgt spid="782445"/>
                                        </p:tgtEl>
                                        <p:attrNameLst>
                                          <p:attrName>ppt_x</p:attrName>
                                        </p:attrNameLst>
                                      </p:cBhvr>
                                      <p:tavLst>
                                        <p:tav tm="0">
                                          <p:val>
                                            <p:strVal val="#ppt_x"/>
                                          </p:val>
                                        </p:tav>
                                        <p:tav tm="100000">
                                          <p:val>
                                            <p:strVal val="#ppt_x"/>
                                          </p:val>
                                        </p:tav>
                                      </p:tavLst>
                                    </p:anim>
                                    <p:anim calcmode="lin" valueType="num">
                                      <p:cBhvr additive="base">
                                        <p:cTn id="8" dur="500" fill="hold"/>
                                        <p:tgtEl>
                                          <p:spTgt spid="7824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82446"/>
                                        </p:tgtEl>
                                        <p:attrNameLst>
                                          <p:attrName>style.visibility</p:attrName>
                                        </p:attrNameLst>
                                      </p:cBhvr>
                                      <p:to>
                                        <p:strVal val="visible"/>
                                      </p:to>
                                    </p:set>
                                    <p:anim calcmode="lin" valueType="num">
                                      <p:cBhvr additive="base">
                                        <p:cTn id="13" dur="500" fill="hold"/>
                                        <p:tgtEl>
                                          <p:spTgt spid="782446"/>
                                        </p:tgtEl>
                                        <p:attrNameLst>
                                          <p:attrName>ppt_x</p:attrName>
                                        </p:attrNameLst>
                                      </p:cBhvr>
                                      <p:tavLst>
                                        <p:tav tm="0">
                                          <p:val>
                                            <p:strVal val="#ppt_x"/>
                                          </p:val>
                                        </p:tav>
                                        <p:tav tm="100000">
                                          <p:val>
                                            <p:strVal val="#ppt_x"/>
                                          </p:val>
                                        </p:tav>
                                      </p:tavLst>
                                    </p:anim>
                                    <p:anim calcmode="lin" valueType="num">
                                      <p:cBhvr additive="base">
                                        <p:cTn id="14" dur="500" fill="hold"/>
                                        <p:tgtEl>
                                          <p:spTgt spid="78244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82447"/>
                                        </p:tgtEl>
                                        <p:attrNameLst>
                                          <p:attrName>style.visibility</p:attrName>
                                        </p:attrNameLst>
                                      </p:cBhvr>
                                      <p:to>
                                        <p:strVal val="visible"/>
                                      </p:to>
                                    </p:set>
                                    <p:anim calcmode="lin" valueType="num">
                                      <p:cBhvr additive="base">
                                        <p:cTn id="19" dur="500" fill="hold"/>
                                        <p:tgtEl>
                                          <p:spTgt spid="782447"/>
                                        </p:tgtEl>
                                        <p:attrNameLst>
                                          <p:attrName>ppt_x</p:attrName>
                                        </p:attrNameLst>
                                      </p:cBhvr>
                                      <p:tavLst>
                                        <p:tav tm="0">
                                          <p:val>
                                            <p:strVal val="#ppt_x"/>
                                          </p:val>
                                        </p:tav>
                                        <p:tav tm="100000">
                                          <p:val>
                                            <p:strVal val="#ppt_x"/>
                                          </p:val>
                                        </p:tav>
                                      </p:tavLst>
                                    </p:anim>
                                    <p:anim calcmode="lin" valueType="num">
                                      <p:cBhvr additive="base">
                                        <p:cTn id="20" dur="500" fill="hold"/>
                                        <p:tgtEl>
                                          <p:spTgt spid="78244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8"/>
          <p:cNvGraphicFramePr>
            <a:graphicFrameLocks noChangeAspect="1"/>
          </p:cNvGraphicFramePr>
          <p:nvPr>
            <p:ph/>
          </p:nvPr>
        </p:nvGraphicFramePr>
        <p:xfrm>
          <a:off x="561975" y="1555750"/>
          <a:ext cx="7866063" cy="3729038"/>
        </p:xfrm>
        <a:graphic>
          <a:graphicData uri="http://schemas.openxmlformats.org/presentationml/2006/ole">
            <p:oleObj spid="_x0000_s276482" name="Document" r:id="rId3" imgW="7922564" imgH="3756101" progId="Word.Document.8">
              <p:embed/>
            </p:oleObj>
          </a:graphicData>
        </a:graphic>
      </p:graphicFrame>
      <p:graphicFrame>
        <p:nvGraphicFramePr>
          <p:cNvPr id="944141" name="Object 13"/>
          <p:cNvGraphicFramePr>
            <a:graphicFrameLocks noChangeAspect="1"/>
          </p:cNvGraphicFramePr>
          <p:nvPr/>
        </p:nvGraphicFramePr>
        <p:xfrm>
          <a:off x="566136" y="3617939"/>
          <a:ext cx="7837488" cy="3597275"/>
        </p:xfrm>
        <a:graphic>
          <a:graphicData uri="http://schemas.openxmlformats.org/presentationml/2006/ole">
            <p:oleObj spid="_x0000_s276483" name="Document" r:id="rId4" imgW="8045383" imgH="3717520" progId="Word.Document.8">
              <p:embed/>
            </p:oleObj>
          </a:graphicData>
        </a:graphic>
      </p:graphicFrame>
      <p:pic>
        <p:nvPicPr>
          <p:cNvPr id="7173" name="图片 4"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
        <p:nvSpPr>
          <p:cNvPr id="6"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44141"/>
                                        </p:tgtEl>
                                        <p:attrNameLst>
                                          <p:attrName>style.visibility</p:attrName>
                                        </p:attrNameLst>
                                      </p:cBhvr>
                                      <p:to>
                                        <p:strVal val="visible"/>
                                      </p:to>
                                    </p:set>
                                    <p:anim calcmode="lin" valueType="num">
                                      <p:cBhvr additive="base">
                                        <p:cTn id="7" dur="500" fill="hold"/>
                                        <p:tgtEl>
                                          <p:spTgt spid="944141"/>
                                        </p:tgtEl>
                                        <p:attrNameLst>
                                          <p:attrName>ppt_x</p:attrName>
                                        </p:attrNameLst>
                                      </p:cBhvr>
                                      <p:tavLst>
                                        <p:tav tm="0">
                                          <p:val>
                                            <p:strVal val="#ppt_x"/>
                                          </p:val>
                                        </p:tav>
                                        <p:tav tm="100000">
                                          <p:val>
                                            <p:strVal val="#ppt_x"/>
                                          </p:val>
                                        </p:tav>
                                      </p:tavLst>
                                    </p:anim>
                                    <p:anim calcmode="lin" valueType="num">
                                      <p:cBhvr additive="base">
                                        <p:cTn id="8" dur="500" fill="hold"/>
                                        <p:tgtEl>
                                          <p:spTgt spid="944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31"/>
          <p:cNvGraphicFramePr>
            <a:graphicFrameLocks noChangeAspect="1"/>
          </p:cNvGraphicFramePr>
          <p:nvPr>
            <p:ph/>
          </p:nvPr>
        </p:nvGraphicFramePr>
        <p:xfrm>
          <a:off x="638175" y="1484313"/>
          <a:ext cx="7748588" cy="4975225"/>
        </p:xfrm>
        <a:graphic>
          <a:graphicData uri="http://schemas.openxmlformats.org/presentationml/2006/ole">
            <p:oleObj spid="_x0000_s277506" name="Document" r:id="rId3" imgW="8546357" imgH="5487218" progId="Word.Document.8">
              <p:embed/>
            </p:oleObj>
          </a:graphicData>
        </a:graphic>
      </p:graphicFrame>
      <p:graphicFrame>
        <p:nvGraphicFramePr>
          <p:cNvPr id="820267" name="Object 43"/>
          <p:cNvGraphicFramePr>
            <a:graphicFrameLocks noChangeAspect="1"/>
          </p:cNvGraphicFramePr>
          <p:nvPr/>
        </p:nvGraphicFramePr>
        <p:xfrm>
          <a:off x="4473192" y="3500438"/>
          <a:ext cx="3871913" cy="641350"/>
        </p:xfrm>
        <a:graphic>
          <a:graphicData uri="http://schemas.openxmlformats.org/presentationml/2006/ole">
            <p:oleObj spid="_x0000_s277507" name="Document" r:id="rId4" imgW="3923036" imgH="659851" progId="Word.Document.8">
              <p:embed/>
            </p:oleObj>
          </a:graphicData>
        </a:graphic>
      </p:graphicFrame>
      <p:pic>
        <p:nvPicPr>
          <p:cNvPr id="8198" name="图片 5"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43"/>
          <p:cNvGraphicFramePr>
            <a:graphicFrameLocks noChangeAspect="1"/>
          </p:cNvGraphicFramePr>
          <p:nvPr/>
        </p:nvGraphicFramePr>
        <p:xfrm>
          <a:off x="7072330" y="4714884"/>
          <a:ext cx="3859212" cy="641350"/>
        </p:xfrm>
        <a:graphic>
          <a:graphicData uri="http://schemas.openxmlformats.org/presentationml/2006/ole">
            <p:oleObj spid="_x0000_s277508" name="Document" r:id="rId6" imgW="3913339" imgH="661293" progId="Word.Document.8">
              <p:embed/>
            </p:oleObj>
          </a:graphicData>
        </a:graphic>
      </p:graphicFrame>
      <p:graphicFrame>
        <p:nvGraphicFramePr>
          <p:cNvPr id="3" name="Object 43"/>
          <p:cNvGraphicFramePr>
            <a:graphicFrameLocks noChangeAspect="1"/>
          </p:cNvGraphicFramePr>
          <p:nvPr/>
        </p:nvGraphicFramePr>
        <p:xfrm>
          <a:off x="4070373" y="5166090"/>
          <a:ext cx="3859213" cy="641350"/>
        </p:xfrm>
        <a:graphic>
          <a:graphicData uri="http://schemas.openxmlformats.org/presentationml/2006/ole">
            <p:oleObj spid="_x0000_s277509" name="Document" r:id="rId7" imgW="3913339" imgH="661293" progId="Word.Document.8">
              <p:embed/>
            </p:oleObj>
          </a:graphicData>
        </a:graphic>
      </p:graphicFrame>
      <p:sp>
        <p:nvSpPr>
          <p:cNvPr id="8"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0267"/>
                                        </p:tgtEl>
                                        <p:attrNameLst>
                                          <p:attrName>style.visibility</p:attrName>
                                        </p:attrNameLst>
                                      </p:cBhvr>
                                      <p:to>
                                        <p:strVal val="visible"/>
                                      </p:to>
                                    </p:set>
                                    <p:anim calcmode="lin" valueType="num">
                                      <p:cBhvr additive="base">
                                        <p:cTn id="7" dur="500" fill="hold"/>
                                        <p:tgtEl>
                                          <p:spTgt spid="820267"/>
                                        </p:tgtEl>
                                        <p:attrNameLst>
                                          <p:attrName>ppt_x</p:attrName>
                                        </p:attrNameLst>
                                      </p:cBhvr>
                                      <p:tavLst>
                                        <p:tav tm="0">
                                          <p:val>
                                            <p:strVal val="#ppt_x"/>
                                          </p:val>
                                        </p:tav>
                                        <p:tav tm="100000">
                                          <p:val>
                                            <p:strVal val="#ppt_x"/>
                                          </p:val>
                                        </p:tav>
                                      </p:tavLst>
                                    </p:anim>
                                    <p:anim calcmode="lin" valueType="num">
                                      <p:cBhvr additive="base">
                                        <p:cTn id="8" dur="500" fill="hold"/>
                                        <p:tgtEl>
                                          <p:spTgt spid="8202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9218" name="Object 19"/>
          <p:cNvGraphicFramePr>
            <a:graphicFrameLocks noChangeAspect="1"/>
          </p:cNvGraphicFramePr>
          <p:nvPr>
            <p:ph/>
          </p:nvPr>
        </p:nvGraphicFramePr>
        <p:xfrm>
          <a:off x="563563" y="1341438"/>
          <a:ext cx="7896225" cy="4548187"/>
        </p:xfrm>
        <a:graphic>
          <a:graphicData uri="http://schemas.openxmlformats.org/presentationml/2006/ole">
            <p:oleObj spid="_x0000_s278530" name="Document" r:id="rId4" imgW="8237872" imgH="4744795" progId="Word.Document.8">
              <p:embed/>
            </p:oleObj>
          </a:graphicData>
        </a:graphic>
      </p:graphicFrame>
      <p:graphicFrame>
        <p:nvGraphicFramePr>
          <p:cNvPr id="950296" name="Object 24"/>
          <p:cNvGraphicFramePr>
            <a:graphicFrameLocks noChangeAspect="1"/>
          </p:cNvGraphicFramePr>
          <p:nvPr/>
        </p:nvGraphicFramePr>
        <p:xfrm>
          <a:off x="546100" y="3716338"/>
          <a:ext cx="7850188" cy="2827337"/>
        </p:xfrm>
        <a:graphic>
          <a:graphicData uri="http://schemas.openxmlformats.org/presentationml/2006/ole">
            <p:oleObj spid="_x0000_s278531" name="Document" r:id="rId5" imgW="8267679" imgH="2987357" progId="Word.Document.8">
              <p:embed/>
            </p:oleObj>
          </a:graphicData>
        </a:graphic>
      </p:graphicFrame>
      <p:sp>
        <p:nvSpPr>
          <p:cNvPr id="6"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50296"/>
                                        </p:tgtEl>
                                        <p:attrNameLst>
                                          <p:attrName>style.visibility</p:attrName>
                                        </p:attrNameLst>
                                      </p:cBhvr>
                                      <p:to>
                                        <p:strVal val="visible"/>
                                      </p:to>
                                    </p:set>
                                    <p:animEffect transition="in" filter="blinds(horizontal)">
                                      <p:cBhvr>
                                        <p:cTn id="7" dur="500"/>
                                        <p:tgtEl>
                                          <p:spTgt spid="950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712788" y="2054225"/>
          <a:ext cx="7788302" cy="4063245"/>
        </p:xfrm>
        <a:graphic>
          <a:graphicData uri="http://schemas.openxmlformats.org/presentationml/2006/ole">
            <p:oleObj spid="_x0000_s279554" name="Document" r:id="rId4" imgW="8516190" imgH="4442634" progId="Word.Document.8">
              <p:embed/>
            </p:oleObj>
          </a:graphicData>
        </a:graphic>
      </p:graphicFrame>
      <p:pic>
        <p:nvPicPr>
          <p:cNvPr id="11269"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87439"/>
                                        </p:tgtEl>
                                        <p:attrNameLst>
                                          <p:attrName>style.visibility</p:attrName>
                                        </p:attrNameLst>
                                      </p:cBhvr>
                                      <p:to>
                                        <p:strVal val="visible"/>
                                      </p:to>
                                    </p:set>
                                    <p:animEffect transition="in" filter="blinds(horizontal)">
                                      <p:cBhvr>
                                        <p:cTn id="15"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5122" name="Object 13"/>
          <p:cNvGraphicFramePr>
            <a:graphicFrameLocks noChangeAspect="1"/>
          </p:cNvGraphicFramePr>
          <p:nvPr>
            <p:ph sz="half" idx="2"/>
          </p:nvPr>
        </p:nvGraphicFramePr>
        <p:xfrm>
          <a:off x="4664075" y="2249488"/>
          <a:ext cx="4148138" cy="2768600"/>
        </p:xfrm>
        <a:graphic>
          <a:graphicData uri="http://schemas.openxmlformats.org/presentationml/2006/ole">
            <p:oleObj spid="_x0000_s86018" name="文档" r:id="rId3" imgW="6098368" imgH="4070161" progId="Word.Document.8">
              <p:embed/>
            </p:oleObj>
          </a:graphicData>
        </a:graphic>
      </p:graphicFrame>
      <p:pic>
        <p:nvPicPr>
          <p:cNvPr id="5126" name="图片 5"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26"/>
          <p:cNvGraphicFramePr>
            <a:graphicFrameLocks noChangeAspect="1"/>
          </p:cNvGraphicFramePr>
          <p:nvPr/>
        </p:nvGraphicFramePr>
        <p:xfrm>
          <a:off x="285750" y="1143000"/>
          <a:ext cx="8677275" cy="4729163"/>
        </p:xfrm>
        <a:graphic>
          <a:graphicData uri="http://schemas.openxmlformats.org/presentationml/2006/ole">
            <p:oleObj spid="_x0000_s86019" name="Document" r:id="rId5" imgW="8750087" imgH="4750880" progId="Word.Document.8">
              <p:embed/>
            </p:oleObj>
          </a:graphicData>
        </a:graphic>
      </p:graphicFrame>
      <p:graphicFrame>
        <p:nvGraphicFramePr>
          <p:cNvPr id="782445" name="Object 109"/>
          <p:cNvGraphicFramePr>
            <a:graphicFrameLocks noChangeAspect="1"/>
          </p:cNvGraphicFramePr>
          <p:nvPr/>
        </p:nvGraphicFramePr>
        <p:xfrm>
          <a:off x="3571868" y="1500174"/>
          <a:ext cx="3965575" cy="747713"/>
        </p:xfrm>
        <a:graphic>
          <a:graphicData uri="http://schemas.openxmlformats.org/presentationml/2006/ole">
            <p:oleObj spid="_x0000_s86020" name="Document" r:id="rId6" imgW="3930951" imgH="746254" progId="Word.Document.8">
              <p:embed/>
            </p:oleObj>
          </a:graphicData>
        </a:graphic>
      </p:graphicFrame>
      <p:graphicFrame>
        <p:nvGraphicFramePr>
          <p:cNvPr id="3" name="Object 109"/>
          <p:cNvGraphicFramePr>
            <a:graphicFrameLocks noChangeAspect="1"/>
          </p:cNvGraphicFramePr>
          <p:nvPr/>
        </p:nvGraphicFramePr>
        <p:xfrm>
          <a:off x="3286116" y="2071678"/>
          <a:ext cx="3965575" cy="747713"/>
        </p:xfrm>
        <a:graphic>
          <a:graphicData uri="http://schemas.openxmlformats.org/presentationml/2006/ole">
            <p:oleObj spid="_x0000_s86024" name="Document" r:id="rId7" imgW="3930951" imgH="746254"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2445">
                                            <p:subSp spid="_x0000_s86020"/>
                                          </p:spTgt>
                                        </p:tgtEl>
                                        <p:attrNameLst>
                                          <p:attrName>style.visibility</p:attrName>
                                        </p:attrNameLst>
                                      </p:cBhvr>
                                      <p:to>
                                        <p:strVal val="visible"/>
                                      </p:to>
                                    </p:set>
                                    <p:anim calcmode="lin" valueType="num">
                                      <p:cBhvr additive="base">
                                        <p:cTn id="7" dur="500" fill="hold"/>
                                        <p:tgtEl>
                                          <p:spTgt spid="782445">
                                            <p:subSp spid="_x0000_s86020"/>
                                          </p:spTgt>
                                        </p:tgtEl>
                                        <p:attrNameLst>
                                          <p:attrName>ppt_x</p:attrName>
                                        </p:attrNameLst>
                                      </p:cBhvr>
                                      <p:tavLst>
                                        <p:tav tm="0">
                                          <p:val>
                                            <p:strVal val="#ppt_x"/>
                                          </p:val>
                                        </p:tav>
                                        <p:tav tm="100000">
                                          <p:val>
                                            <p:strVal val="#ppt_x"/>
                                          </p:val>
                                        </p:tav>
                                      </p:tavLst>
                                    </p:anim>
                                    <p:anim calcmode="lin" valueType="num">
                                      <p:cBhvr additive="base">
                                        <p:cTn id="8" dur="500" fill="hold"/>
                                        <p:tgtEl>
                                          <p:spTgt spid="782445">
                                            <p:subSp spid="_x0000_s86020"/>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616898" name="Object 2"/>
          <p:cNvGraphicFramePr>
            <a:graphicFrameLocks noChangeAspect="1"/>
          </p:cNvGraphicFramePr>
          <p:nvPr/>
        </p:nvGraphicFramePr>
        <p:xfrm>
          <a:off x="641350" y="1698625"/>
          <a:ext cx="7788302" cy="4428838"/>
        </p:xfrm>
        <a:graphic>
          <a:graphicData uri="http://schemas.openxmlformats.org/presentationml/2006/ole">
            <p:oleObj spid="_x0000_s280578" name="Document" r:id="rId4" imgW="9213603" imgH="5224720"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0249"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0250"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考点类析</a:t>
              </a: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487439" name="Object 15"/>
          <p:cNvGraphicFramePr>
            <a:graphicFrameLocks noChangeAspect="1"/>
          </p:cNvGraphicFramePr>
          <p:nvPr>
            <p:ph/>
          </p:nvPr>
        </p:nvGraphicFramePr>
        <p:xfrm>
          <a:off x="458788" y="2790825"/>
          <a:ext cx="7866062" cy="3157538"/>
        </p:xfrm>
        <a:graphic>
          <a:graphicData uri="http://schemas.openxmlformats.org/presentationml/2006/ole">
            <p:oleObj spid="_x0000_s281602" name="Document" r:id="rId4" imgW="8445661" imgH="3390922" progId="Word.Document.8">
              <p:embed/>
            </p:oleObj>
          </a:graphicData>
        </a:graphic>
      </p:graphicFrame>
      <p:pic>
        <p:nvPicPr>
          <p:cNvPr id="10245"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pSp>
        <p:nvGrpSpPr>
          <p:cNvPr id="3" name="组合 9"/>
          <p:cNvGrpSpPr>
            <a:grpSpLocks/>
          </p:cNvGrpSpPr>
          <p:nvPr/>
        </p:nvGrpSpPr>
        <p:grpSpPr bwMode="auto">
          <a:xfrm>
            <a:off x="358775" y="2085975"/>
            <a:ext cx="8456613" cy="695325"/>
            <a:chOff x="358775" y="2085975"/>
            <a:chExt cx="8456613" cy="695325"/>
          </a:xfrm>
        </p:grpSpPr>
        <p:sp>
          <p:nvSpPr>
            <p:cNvPr id="10247" name="Text Box 12"/>
            <p:cNvSpPr txBox="1">
              <a:spLocks noChangeArrowheads="1"/>
            </p:cNvSpPr>
            <p:nvPr/>
          </p:nvSpPr>
          <p:spPr bwMode="auto">
            <a:xfrm>
              <a:off x="358775" y="2085975"/>
              <a:ext cx="8456613" cy="695325"/>
            </a:xfrm>
            <a:prstGeom prst="rect">
              <a:avLst/>
            </a:prstGeom>
            <a:noFill/>
            <a:ln w="9525" algn="ctr">
              <a:noFill/>
              <a:miter lim="800000"/>
              <a:headEnd/>
              <a:tailEnd/>
            </a:ln>
          </p:spPr>
          <p:txBody>
            <a:bodyPr/>
            <a:lstStyle/>
            <a:p>
              <a:pPr>
                <a:lnSpc>
                  <a:spcPct val="122000"/>
                </a:lnSpc>
              </a:pPr>
              <a:r>
                <a:rPr lang="zh-CN" altLang="en-US" dirty="0">
                  <a:latin typeface="黑体" pitchFamily="2" charset="-122"/>
                  <a:ea typeface="黑体" pitchFamily="2" charset="-122"/>
                </a:rPr>
                <a:t> ►　</a:t>
              </a:r>
              <a:r>
                <a:rPr lang="zh-CN" altLang="en-US" b="0" dirty="0">
                  <a:solidFill>
                    <a:srgbClr val="000000"/>
                  </a:solidFill>
                  <a:latin typeface="黑体" pitchFamily="2" charset="-122"/>
                  <a:ea typeface="黑体" pitchFamily="2" charset="-122"/>
                  <a:cs typeface="Times New Roman" pitchFamily="18" charset="0"/>
                </a:rPr>
                <a:t>考点一　</a:t>
              </a:r>
              <a:r>
                <a:rPr lang="zh-CN" altLang="en-US" b="0" dirty="0" smtClean="0">
                  <a:solidFill>
                    <a:srgbClr val="000000"/>
                  </a:solidFill>
                  <a:latin typeface="黑体" pitchFamily="2" charset="-122"/>
                  <a:ea typeface="黑体" pitchFamily="2" charset="-122"/>
                  <a:cs typeface="Times New Roman" pitchFamily="18" charset="0"/>
                </a:rPr>
                <a:t>平面的法向量</a:t>
              </a:r>
              <a:endParaRPr lang="zh-CN" altLang="en-US" b="0" dirty="0">
                <a:solidFill>
                  <a:srgbClr val="000000"/>
                </a:solidFill>
                <a:latin typeface="黑体" pitchFamily="2" charset="-122"/>
                <a:ea typeface="黑体" pitchFamily="2" charset="-122"/>
                <a:cs typeface="Times New Roman" pitchFamily="18" charset="0"/>
              </a:endParaRPr>
            </a:p>
          </p:txBody>
        </p:sp>
        <p:pic>
          <p:nvPicPr>
            <p:cNvPr id="10248" name="Picture 47"/>
            <p:cNvPicPr>
              <a:picLocks noChangeAspect="1" noChangeArrowheads="1"/>
            </p:cNvPicPr>
            <p:nvPr/>
          </p:nvPicPr>
          <p:blipFill>
            <a:blip r:embed="rId6"/>
            <a:srcRect/>
            <a:stretch>
              <a:fillRect/>
            </a:stretch>
          </p:blipFill>
          <p:spPr bwMode="auto">
            <a:xfrm>
              <a:off x="4214810" y="2236589"/>
              <a:ext cx="1143007" cy="294470"/>
            </a:xfrm>
            <a:prstGeom prst="rect">
              <a:avLst/>
            </a:prstGeom>
            <a:noFill/>
            <a:ln w="9525" algn="ctr">
              <a:noFill/>
              <a:miter lim="800000"/>
              <a:headEnd/>
              <a:tailEnd/>
            </a:ln>
          </p:spPr>
        </p:pic>
      </p:grpSp>
      <p:graphicFrame>
        <p:nvGraphicFramePr>
          <p:cNvPr id="328754" name="Object 50"/>
          <p:cNvGraphicFramePr>
            <a:graphicFrameLocks noChangeAspect="1"/>
          </p:cNvGraphicFramePr>
          <p:nvPr/>
        </p:nvGraphicFramePr>
        <p:xfrm>
          <a:off x="4535705" y="2808092"/>
          <a:ext cx="3871913" cy="639763"/>
        </p:xfrm>
        <a:graphic>
          <a:graphicData uri="http://schemas.openxmlformats.org/presentationml/2006/ole">
            <p:oleObj spid="_x0000_s281603" name="Document" r:id="rId7" imgW="3921236" imgH="660217" progId="Word.Document.8">
              <p:embed/>
            </p:oleObj>
          </a:graphicData>
        </a:graphic>
      </p:graphicFrame>
      <p:graphicFrame>
        <p:nvGraphicFramePr>
          <p:cNvPr id="4" name="Object 50"/>
          <p:cNvGraphicFramePr>
            <a:graphicFrameLocks noChangeAspect="1"/>
          </p:cNvGraphicFramePr>
          <p:nvPr/>
        </p:nvGraphicFramePr>
        <p:xfrm>
          <a:off x="3784622" y="3243648"/>
          <a:ext cx="3859212" cy="641350"/>
        </p:xfrm>
        <a:graphic>
          <a:graphicData uri="http://schemas.openxmlformats.org/presentationml/2006/ole">
            <p:oleObj spid="_x0000_s281604" name="Document" r:id="rId8" imgW="3913339" imgH="661293" progId="Word.Document.8">
              <p:embed/>
            </p:oleObj>
          </a:graphicData>
        </a:graphic>
      </p:graphicFrame>
      <p:graphicFrame>
        <p:nvGraphicFramePr>
          <p:cNvPr id="5" name="Object 50"/>
          <p:cNvGraphicFramePr>
            <a:graphicFrameLocks noChangeAspect="1"/>
          </p:cNvGraphicFramePr>
          <p:nvPr/>
        </p:nvGraphicFramePr>
        <p:xfrm>
          <a:off x="925514" y="3643314"/>
          <a:ext cx="3860800" cy="641350"/>
        </p:xfrm>
        <a:graphic>
          <a:graphicData uri="http://schemas.openxmlformats.org/presentationml/2006/ole">
            <p:oleObj spid="_x0000_s281605" name="Document" r:id="rId9" imgW="3913339" imgH="661293"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par>
                          <p:cTn id="18" fill="hold">
                            <p:stCondLst>
                              <p:cond delay="500"/>
                            </p:stCondLst>
                            <p:childTnLst>
                              <p:par>
                                <p:cTn id="19" presetID="2" presetClass="entr" presetSubtype="4" fill="hold" nodeType="afterEffect">
                                  <p:stCondLst>
                                    <p:cond delay="0"/>
                                  </p:stCondLst>
                                  <p:childTnLst>
                                    <p:set>
                                      <p:cBhvr>
                                        <p:cTn id="20" dur="1" fill="hold">
                                          <p:stCondLst>
                                            <p:cond delay="0"/>
                                          </p:stCondLst>
                                        </p:cTn>
                                        <p:tgtEl>
                                          <p:spTgt spid="487439"/>
                                        </p:tgtEl>
                                        <p:attrNameLst>
                                          <p:attrName>style.visibility</p:attrName>
                                        </p:attrNameLst>
                                      </p:cBhvr>
                                      <p:to>
                                        <p:strVal val="visible"/>
                                      </p:to>
                                    </p:set>
                                    <p:anim calcmode="lin" valueType="num">
                                      <p:cBhvr additive="base">
                                        <p:cTn id="21" dur="500" fill="hold"/>
                                        <p:tgtEl>
                                          <p:spTgt spid="487439"/>
                                        </p:tgtEl>
                                        <p:attrNameLst>
                                          <p:attrName>ppt_x</p:attrName>
                                        </p:attrNameLst>
                                      </p:cBhvr>
                                      <p:tavLst>
                                        <p:tav tm="0">
                                          <p:val>
                                            <p:strVal val="#ppt_x"/>
                                          </p:val>
                                        </p:tav>
                                        <p:tav tm="100000">
                                          <p:val>
                                            <p:strVal val="#ppt_x"/>
                                          </p:val>
                                        </p:tav>
                                      </p:tavLst>
                                    </p:anim>
                                    <p:anim calcmode="lin" valueType="num">
                                      <p:cBhvr additive="base">
                                        <p:cTn id="22" dur="500" fill="hold"/>
                                        <p:tgtEl>
                                          <p:spTgt spid="48743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28754"/>
                                        </p:tgtEl>
                                        <p:attrNameLst>
                                          <p:attrName>style.visibility</p:attrName>
                                        </p:attrNameLst>
                                      </p:cBhvr>
                                      <p:to>
                                        <p:strVal val="visible"/>
                                      </p:to>
                                    </p:set>
                                    <p:anim calcmode="lin" valueType="num">
                                      <p:cBhvr additive="base">
                                        <p:cTn id="27" dur="500" fill="hold"/>
                                        <p:tgtEl>
                                          <p:spTgt spid="328754"/>
                                        </p:tgtEl>
                                        <p:attrNameLst>
                                          <p:attrName>ppt_x</p:attrName>
                                        </p:attrNameLst>
                                      </p:cBhvr>
                                      <p:tavLst>
                                        <p:tav tm="0">
                                          <p:val>
                                            <p:strVal val="#ppt_x"/>
                                          </p:val>
                                        </p:tav>
                                        <p:tav tm="100000">
                                          <p:val>
                                            <p:strVal val="#ppt_x"/>
                                          </p:val>
                                        </p:tav>
                                      </p:tavLst>
                                    </p:anim>
                                    <p:anim calcmode="lin" valueType="num">
                                      <p:cBhvr additive="base">
                                        <p:cTn id="28" dur="500" fill="hold"/>
                                        <p:tgtEl>
                                          <p:spTgt spid="32875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12290" name="Object 15"/>
          <p:cNvGraphicFramePr>
            <a:graphicFrameLocks noChangeAspect="1"/>
          </p:cNvGraphicFramePr>
          <p:nvPr>
            <p:ph/>
          </p:nvPr>
        </p:nvGraphicFramePr>
        <p:xfrm>
          <a:off x="561975" y="1485900"/>
          <a:ext cx="8110538" cy="3840163"/>
        </p:xfrm>
        <a:graphic>
          <a:graphicData uri="http://schemas.openxmlformats.org/presentationml/2006/ole">
            <p:oleObj spid="_x0000_s282626" name="Document" r:id="rId3" imgW="8463400" imgH="4007061" progId="Word.Document.8">
              <p:embed/>
            </p:oleObj>
          </a:graphicData>
        </a:graphic>
      </p:graphicFrame>
      <p:pic>
        <p:nvPicPr>
          <p:cNvPr id="12292" name="图片 3"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12293" name="Object 15"/>
          <p:cNvGraphicFramePr>
            <a:graphicFrameLocks noChangeAspect="1"/>
          </p:cNvGraphicFramePr>
          <p:nvPr/>
        </p:nvGraphicFramePr>
        <p:xfrm>
          <a:off x="582613" y="2463821"/>
          <a:ext cx="8059737" cy="4037013"/>
        </p:xfrm>
        <a:graphic>
          <a:graphicData uri="http://schemas.openxmlformats.org/presentationml/2006/ole">
            <p:oleObj spid="_x0000_s282627" name="Document" r:id="rId5" imgW="8412045" imgH="4213670"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293"/>
                                        </p:tgtEl>
                                        <p:attrNameLst>
                                          <p:attrName>style.visibility</p:attrName>
                                        </p:attrNameLst>
                                      </p:cBhvr>
                                      <p:to>
                                        <p:strVal val="visible"/>
                                      </p:to>
                                    </p:set>
                                    <p:animEffect transition="in" filter="box(in)">
                                      <p:cBhvr>
                                        <p:cTn id="7" dur="500"/>
                                        <p:tgtEl>
                                          <p:spTgt spid="12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6386" name="Object 5"/>
          <p:cNvGraphicFramePr>
            <a:graphicFrameLocks noChangeAspect="1"/>
          </p:cNvGraphicFramePr>
          <p:nvPr/>
        </p:nvGraphicFramePr>
        <p:xfrm>
          <a:off x="403225" y="1425575"/>
          <a:ext cx="8158163" cy="4214813"/>
        </p:xfrm>
        <a:graphic>
          <a:graphicData uri="http://schemas.openxmlformats.org/presentationml/2006/ole">
            <p:oleObj spid="_x0000_s283650" name="Document" r:id="rId4" imgW="8272707" imgH="4299486" progId="Word.Document.8">
              <p:embed/>
            </p:oleObj>
          </a:graphicData>
        </a:graphic>
      </p:graphicFrame>
      <p:graphicFrame>
        <p:nvGraphicFramePr>
          <p:cNvPr id="513031" name="Object 7"/>
          <p:cNvGraphicFramePr>
            <a:graphicFrameLocks noChangeAspect="1"/>
          </p:cNvGraphicFramePr>
          <p:nvPr/>
        </p:nvGraphicFramePr>
        <p:xfrm>
          <a:off x="474882" y="2576513"/>
          <a:ext cx="8147050" cy="3681412"/>
        </p:xfrm>
        <a:graphic>
          <a:graphicData uri="http://schemas.openxmlformats.org/presentationml/2006/ole">
            <p:oleObj spid="_x0000_s283651" name="Document" r:id="rId5" imgW="8238590" imgH="3743481" progId="Word.Document.8">
              <p:embed/>
            </p:oleObj>
          </a:graphicData>
        </a:graphic>
      </p:graphicFrame>
      <p:sp>
        <p:nvSpPr>
          <p:cNvPr id="6"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3031"/>
                                        </p:tgtEl>
                                        <p:attrNameLst>
                                          <p:attrName>style.visibility</p:attrName>
                                        </p:attrNameLst>
                                      </p:cBhvr>
                                      <p:to>
                                        <p:strVal val="visible"/>
                                      </p:to>
                                    </p:set>
                                    <p:animEffect transition="in" filter="blinds(horizontal)">
                                      <p:cBhvr>
                                        <p:cTn id="7" dur="500"/>
                                        <p:tgtEl>
                                          <p:spTgt spid="513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513031" name="Object 7"/>
          <p:cNvGraphicFramePr>
            <a:graphicFrameLocks noChangeAspect="1"/>
          </p:cNvGraphicFramePr>
          <p:nvPr/>
        </p:nvGraphicFramePr>
        <p:xfrm>
          <a:off x="427038" y="1785926"/>
          <a:ext cx="8385175" cy="3668713"/>
        </p:xfrm>
        <a:graphic>
          <a:graphicData uri="http://schemas.openxmlformats.org/presentationml/2006/ole">
            <p:oleObj spid="_x0000_s284674" name="Document" r:id="rId4" imgW="8499671" imgH="3739875" progId="Word.Document.8">
              <p:embed/>
            </p:oleObj>
          </a:graphicData>
        </a:graphic>
      </p:graphicFrame>
      <p:sp>
        <p:nvSpPr>
          <p:cNvPr id="5"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4" name="图片 8"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pSp>
        <p:nvGrpSpPr>
          <p:cNvPr id="2" name="组合 13"/>
          <p:cNvGrpSpPr/>
          <p:nvPr/>
        </p:nvGrpSpPr>
        <p:grpSpPr>
          <a:xfrm>
            <a:off x="323850" y="1341438"/>
            <a:ext cx="8456613" cy="720725"/>
            <a:chOff x="323850" y="1341438"/>
            <a:chExt cx="8456613" cy="720725"/>
          </a:xfrm>
        </p:grpSpPr>
        <p:sp>
          <p:nvSpPr>
            <p:cNvPr id="14346" name="Text Box 6"/>
            <p:cNvSpPr txBox="1">
              <a:spLocks noChangeArrowheads="1"/>
            </p:cNvSpPr>
            <p:nvPr/>
          </p:nvSpPr>
          <p:spPr bwMode="auto">
            <a:xfrm>
              <a:off x="323850" y="1341438"/>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a:latin typeface="黑体" pitchFamily="2" charset="-122"/>
                  <a:ea typeface="黑体" pitchFamily="2" charset="-122"/>
                </a:rPr>
                <a:t>考点二　</a:t>
              </a:r>
              <a:r>
                <a:rPr lang="zh-CN" altLang="en-US" b="0" dirty="0" smtClean="0">
                  <a:latin typeface="黑体" pitchFamily="2" charset="-122"/>
                  <a:ea typeface="黑体" pitchFamily="2" charset="-122"/>
                </a:rPr>
                <a:t>利用空间向量证明平行、垂直关系</a:t>
              </a:r>
            </a:p>
            <a:p>
              <a:pPr>
                <a:lnSpc>
                  <a:spcPts val="3500"/>
                </a:lnSpc>
              </a:pPr>
              <a:endParaRPr lang="zh-CN" altLang="en-US" dirty="0">
                <a:latin typeface="黑体" pitchFamily="2" charset="-122"/>
                <a:ea typeface="黑体" pitchFamily="2" charset="-122"/>
              </a:endParaRPr>
            </a:p>
            <a:p>
              <a:pPr>
                <a:lnSpc>
                  <a:spcPts val="3500"/>
                </a:lnSpc>
              </a:pPr>
              <a:endParaRPr lang="zh-CN" altLang="en-US" dirty="0">
                <a:latin typeface="黑体" pitchFamily="2" charset="-122"/>
                <a:ea typeface="黑体" pitchFamily="2" charset="-122"/>
              </a:endParaRPr>
            </a:p>
          </p:txBody>
        </p:sp>
        <p:pic>
          <p:nvPicPr>
            <p:cNvPr id="3" name="Picture 8"/>
            <p:cNvPicPr>
              <a:picLocks noChangeAspect="1" noChangeArrowheads="1"/>
            </p:cNvPicPr>
            <p:nvPr/>
          </p:nvPicPr>
          <p:blipFill>
            <a:blip r:embed="rId4"/>
            <a:srcRect/>
            <a:stretch>
              <a:fillRect/>
            </a:stretch>
          </p:blipFill>
          <p:spPr bwMode="auto">
            <a:xfrm>
              <a:off x="6904446" y="1500174"/>
              <a:ext cx="1118612" cy="277916"/>
            </a:xfrm>
            <a:prstGeom prst="rect">
              <a:avLst/>
            </a:prstGeom>
            <a:noFill/>
            <a:ln w="9525">
              <a:noFill/>
              <a:miter lim="800000"/>
              <a:headEnd/>
              <a:tailEnd/>
            </a:ln>
            <a:effectLst/>
          </p:spPr>
        </p:pic>
      </p:grpSp>
      <p:graphicFrame>
        <p:nvGraphicFramePr>
          <p:cNvPr id="4" name="Object 15"/>
          <p:cNvGraphicFramePr>
            <a:graphicFrameLocks noChangeAspect="1"/>
          </p:cNvGraphicFramePr>
          <p:nvPr/>
        </p:nvGraphicFramePr>
        <p:xfrm>
          <a:off x="427038" y="1947863"/>
          <a:ext cx="8123237" cy="3835400"/>
        </p:xfrm>
        <a:graphic>
          <a:graphicData uri="http://schemas.openxmlformats.org/presentationml/2006/ole">
            <p:oleObj spid="_x0000_s285698" name="Document" r:id="rId5" imgW="8444366" imgH="4013190" progId="Word.Document.8">
              <p:embed/>
            </p:oleObj>
          </a:graphicData>
        </a:graphic>
      </p:graphicFrame>
      <p:sp>
        <p:nvSpPr>
          <p:cNvPr id="8"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968716" name="Object 12"/>
          <p:cNvGraphicFramePr>
            <a:graphicFrameLocks noChangeAspect="1"/>
          </p:cNvGraphicFramePr>
          <p:nvPr>
            <p:ph/>
          </p:nvPr>
        </p:nvGraphicFramePr>
        <p:xfrm>
          <a:off x="582613" y="1377950"/>
          <a:ext cx="8145462" cy="5473700"/>
        </p:xfrm>
        <a:graphic>
          <a:graphicData uri="http://schemas.openxmlformats.org/presentationml/2006/ole">
            <p:oleObj spid="_x0000_s286722" name="Document" r:id="rId4" imgW="8811388" imgH="5952719" progId="Word.Document.8">
              <p:embed/>
            </p:oleObj>
          </a:graphicData>
        </a:graphic>
      </p:graphicFrame>
      <p:sp>
        <p:nvSpPr>
          <p:cNvPr id="5"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968716" name="Object 12"/>
          <p:cNvGraphicFramePr>
            <a:graphicFrameLocks noChangeAspect="1"/>
          </p:cNvGraphicFramePr>
          <p:nvPr>
            <p:ph/>
          </p:nvPr>
        </p:nvGraphicFramePr>
        <p:xfrm>
          <a:off x="615950" y="1377950"/>
          <a:ext cx="7945438" cy="5414963"/>
        </p:xfrm>
        <a:graphic>
          <a:graphicData uri="http://schemas.openxmlformats.org/presentationml/2006/ole">
            <p:oleObj spid="_x0000_s287746" name="Document" r:id="rId4" imgW="8763625" imgH="5972190" progId="Word.Document.8">
              <p:embed/>
            </p:oleObj>
          </a:graphicData>
        </a:graphic>
      </p:graphicFrame>
      <p:sp>
        <p:nvSpPr>
          <p:cNvPr id="5"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463550" y="1408138"/>
          <a:ext cx="8121650" cy="5664200"/>
        </p:xfrm>
        <a:graphic>
          <a:graphicData uri="http://schemas.openxmlformats.org/presentationml/2006/ole">
            <p:oleObj spid="_x0000_s288770" name="Document" r:id="rId4" imgW="8446880" imgH="5922070" progId="Word.Document.8">
              <p:embed/>
            </p:oleObj>
          </a:graphicData>
        </a:graphic>
      </p:graphicFrame>
      <p:sp>
        <p:nvSpPr>
          <p:cNvPr id="5"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968716" name="Object 12"/>
          <p:cNvGraphicFramePr>
            <a:graphicFrameLocks noChangeAspect="1"/>
          </p:cNvGraphicFramePr>
          <p:nvPr>
            <p:ph/>
          </p:nvPr>
        </p:nvGraphicFramePr>
        <p:xfrm>
          <a:off x="444500" y="1431949"/>
          <a:ext cx="8169275" cy="5426075"/>
        </p:xfrm>
        <a:graphic>
          <a:graphicData uri="http://schemas.openxmlformats.org/presentationml/2006/ole">
            <p:oleObj spid="_x0000_s289794" name="Document" r:id="rId4" imgW="8997053" imgH="5975435" progId="Word.Document.8">
              <p:embed/>
            </p:oleObj>
          </a:graphicData>
        </a:graphic>
      </p:graphicFrame>
      <p:sp>
        <p:nvSpPr>
          <p:cNvPr id="5"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31"/>
          <p:cNvGraphicFramePr>
            <a:graphicFrameLocks noChangeAspect="1"/>
          </p:cNvGraphicFramePr>
          <p:nvPr>
            <p:ph/>
          </p:nvPr>
        </p:nvGraphicFramePr>
        <p:xfrm>
          <a:off x="355600" y="1406525"/>
          <a:ext cx="8550275" cy="5438775"/>
        </p:xfrm>
        <a:graphic>
          <a:graphicData uri="http://schemas.openxmlformats.org/presentationml/2006/ole">
            <p:oleObj spid="_x0000_s8194" name="Document" r:id="rId3" imgW="8598670" imgH="5469467" progId="Word.Document.8">
              <p:embed/>
            </p:oleObj>
          </a:graphicData>
        </a:graphic>
      </p:graphicFrame>
      <p:graphicFrame>
        <p:nvGraphicFramePr>
          <p:cNvPr id="820263" name="Object 39"/>
          <p:cNvGraphicFramePr>
            <a:graphicFrameLocks noChangeAspect="1"/>
          </p:cNvGraphicFramePr>
          <p:nvPr/>
        </p:nvGraphicFramePr>
        <p:xfrm>
          <a:off x="7072330" y="2357430"/>
          <a:ext cx="3871912" cy="641350"/>
        </p:xfrm>
        <a:graphic>
          <a:graphicData uri="http://schemas.openxmlformats.org/presentationml/2006/ole">
            <p:oleObj spid="_x0000_s8195" name="Document" r:id="rId4" imgW="3930951" imgH="658777" progId="Word.Document.8">
              <p:embed/>
            </p:oleObj>
          </a:graphicData>
        </a:graphic>
      </p:graphicFrame>
      <p:graphicFrame>
        <p:nvGraphicFramePr>
          <p:cNvPr id="820267" name="Object 43"/>
          <p:cNvGraphicFramePr>
            <a:graphicFrameLocks noChangeAspect="1"/>
          </p:cNvGraphicFramePr>
          <p:nvPr/>
        </p:nvGraphicFramePr>
        <p:xfrm>
          <a:off x="571472" y="2714620"/>
          <a:ext cx="3871913" cy="641350"/>
        </p:xfrm>
        <a:graphic>
          <a:graphicData uri="http://schemas.openxmlformats.org/presentationml/2006/ole">
            <p:oleObj spid="_x0000_s8196" name="Document" r:id="rId5" imgW="3930951" imgH="658777" progId="Word.Document.8">
              <p:embed/>
            </p:oleObj>
          </a:graphicData>
        </a:graphic>
      </p:graphicFrame>
      <p:sp>
        <p:nvSpPr>
          <p:cNvPr id="8197" name="Text Box 5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pic>
        <p:nvPicPr>
          <p:cNvPr id="8198" name="图片 5" descr="全品文教.jpg"/>
          <p:cNvPicPr>
            <a:picLocks noChangeAspect="1"/>
          </p:cNvPicPr>
          <p:nvPr/>
        </p:nvPicPr>
        <p:blipFill>
          <a:blip r:embed="rId6"/>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43"/>
          <p:cNvGraphicFramePr>
            <a:graphicFrameLocks noChangeAspect="1"/>
          </p:cNvGraphicFramePr>
          <p:nvPr/>
        </p:nvGraphicFramePr>
        <p:xfrm>
          <a:off x="1142976" y="4500570"/>
          <a:ext cx="3871913" cy="641350"/>
        </p:xfrm>
        <a:graphic>
          <a:graphicData uri="http://schemas.openxmlformats.org/presentationml/2006/ole">
            <p:oleObj spid="_x0000_s8197" name="Document" r:id="rId7" imgW="3930951" imgH="658777"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0263"/>
                                        </p:tgtEl>
                                        <p:attrNameLst>
                                          <p:attrName>style.visibility</p:attrName>
                                        </p:attrNameLst>
                                      </p:cBhvr>
                                      <p:to>
                                        <p:strVal val="visible"/>
                                      </p:to>
                                    </p:set>
                                    <p:anim calcmode="lin" valueType="num">
                                      <p:cBhvr additive="base">
                                        <p:cTn id="7" dur="500" fill="hold"/>
                                        <p:tgtEl>
                                          <p:spTgt spid="820263"/>
                                        </p:tgtEl>
                                        <p:attrNameLst>
                                          <p:attrName>ppt_x</p:attrName>
                                        </p:attrNameLst>
                                      </p:cBhvr>
                                      <p:tavLst>
                                        <p:tav tm="0">
                                          <p:val>
                                            <p:strVal val="#ppt_x"/>
                                          </p:val>
                                        </p:tav>
                                        <p:tav tm="100000">
                                          <p:val>
                                            <p:strVal val="#ppt_x"/>
                                          </p:val>
                                        </p:tav>
                                      </p:tavLst>
                                    </p:anim>
                                    <p:anim calcmode="lin" valueType="num">
                                      <p:cBhvr additive="base">
                                        <p:cTn id="8" dur="500" fill="hold"/>
                                        <p:tgtEl>
                                          <p:spTgt spid="8202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20267"/>
                                        </p:tgtEl>
                                        <p:attrNameLst>
                                          <p:attrName>style.visibility</p:attrName>
                                        </p:attrNameLst>
                                      </p:cBhvr>
                                      <p:to>
                                        <p:strVal val="visible"/>
                                      </p:to>
                                    </p:set>
                                    <p:anim calcmode="lin" valueType="num">
                                      <p:cBhvr additive="base">
                                        <p:cTn id="13" dur="500" fill="hold"/>
                                        <p:tgtEl>
                                          <p:spTgt spid="820267"/>
                                        </p:tgtEl>
                                        <p:attrNameLst>
                                          <p:attrName>ppt_x</p:attrName>
                                        </p:attrNameLst>
                                      </p:cBhvr>
                                      <p:tavLst>
                                        <p:tav tm="0">
                                          <p:val>
                                            <p:strVal val="#ppt_x"/>
                                          </p:val>
                                        </p:tav>
                                        <p:tav tm="100000">
                                          <p:val>
                                            <p:strVal val="#ppt_x"/>
                                          </p:val>
                                        </p:tav>
                                      </p:tavLst>
                                    </p:anim>
                                    <p:anim calcmode="lin" valueType="num">
                                      <p:cBhvr additive="base">
                                        <p:cTn id="14" dur="500" fill="hold"/>
                                        <p:tgtEl>
                                          <p:spTgt spid="82026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968716" name="Object 12"/>
          <p:cNvGraphicFramePr>
            <a:graphicFrameLocks noChangeAspect="1"/>
          </p:cNvGraphicFramePr>
          <p:nvPr>
            <p:ph/>
          </p:nvPr>
        </p:nvGraphicFramePr>
        <p:xfrm>
          <a:off x="463550" y="1371623"/>
          <a:ext cx="7967663" cy="5343525"/>
        </p:xfrm>
        <a:graphic>
          <a:graphicData uri="http://schemas.openxmlformats.org/presentationml/2006/ole">
            <p:oleObj spid="_x0000_s290818" name="Document" r:id="rId4" imgW="8908709" imgH="5975435" progId="Word.Document.8">
              <p:embed/>
            </p:oleObj>
          </a:graphicData>
        </a:graphic>
      </p:graphicFrame>
      <p:sp>
        <p:nvSpPr>
          <p:cNvPr id="6"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513031" name="Object 7"/>
          <p:cNvGraphicFramePr>
            <a:graphicFrameLocks noChangeAspect="1"/>
          </p:cNvGraphicFramePr>
          <p:nvPr/>
        </p:nvGraphicFramePr>
        <p:xfrm>
          <a:off x="427038" y="1566863"/>
          <a:ext cx="8361362" cy="5297487"/>
        </p:xfrm>
        <a:graphic>
          <a:graphicData uri="http://schemas.openxmlformats.org/presentationml/2006/ole">
            <p:oleObj spid="_x0000_s291842" name="Document" r:id="rId4" imgW="8478842" imgH="5397435" progId="Word.Document.8">
              <p:embed/>
            </p:oleObj>
          </a:graphicData>
        </a:graphic>
      </p:graphicFrame>
      <p:sp>
        <p:nvSpPr>
          <p:cNvPr id="5"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513031" name="Object 7"/>
          <p:cNvGraphicFramePr>
            <a:graphicFrameLocks noChangeAspect="1"/>
          </p:cNvGraphicFramePr>
          <p:nvPr/>
        </p:nvGraphicFramePr>
        <p:xfrm>
          <a:off x="427038" y="1566863"/>
          <a:ext cx="8348662" cy="5308600"/>
        </p:xfrm>
        <a:graphic>
          <a:graphicData uri="http://schemas.openxmlformats.org/presentationml/2006/ole">
            <p:oleObj spid="_x0000_s292866" name="Document" r:id="rId4" imgW="8459808" imgH="5406088" progId="Word.Document.8">
              <p:embed/>
            </p:oleObj>
          </a:graphicData>
        </a:graphic>
      </p:graphicFrame>
      <p:sp>
        <p:nvSpPr>
          <p:cNvPr id="5"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590550" y="2006600"/>
          <a:ext cx="8066088" cy="2994025"/>
        </p:xfrm>
        <a:graphic>
          <a:graphicData uri="http://schemas.openxmlformats.org/presentationml/2006/ole">
            <p:oleObj spid="_x0000_s293890" name="Document" r:id="rId4" imgW="9045535" imgH="3358027" progId="Word.Document.8">
              <p:embed/>
            </p:oleObj>
          </a:graphicData>
        </a:graphic>
      </p:graphicFrame>
      <p:pic>
        <p:nvPicPr>
          <p:cNvPr id="11269"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87439"/>
                                        </p:tgtEl>
                                        <p:attrNameLst>
                                          <p:attrName>style.visibility</p:attrName>
                                        </p:attrNameLst>
                                      </p:cBhvr>
                                      <p:to>
                                        <p:strVal val="visible"/>
                                      </p:to>
                                    </p:set>
                                    <p:animEffect transition="in" filter="blinds(horizontal)">
                                      <p:cBhvr>
                                        <p:cTn id="15"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944141" name="Object 13"/>
          <p:cNvGraphicFramePr>
            <a:graphicFrameLocks noChangeAspect="1"/>
          </p:cNvGraphicFramePr>
          <p:nvPr/>
        </p:nvGraphicFramePr>
        <p:xfrm>
          <a:off x="617538" y="1425575"/>
          <a:ext cx="8015287" cy="5497513"/>
        </p:xfrm>
        <a:graphic>
          <a:graphicData uri="http://schemas.openxmlformats.org/presentationml/2006/ole">
            <p:oleObj spid="_x0000_s294914" name="Document" r:id="rId4" imgW="8337348" imgH="5748273"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534988" y="1433513"/>
          <a:ext cx="7966102" cy="5105547"/>
        </p:xfrm>
        <a:graphic>
          <a:graphicData uri="http://schemas.openxmlformats.org/presentationml/2006/ole">
            <p:oleObj spid="_x0000_s295938" name="Document" r:id="rId4" imgW="9525320" imgH="6105242"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944141" name="Object 13"/>
          <p:cNvGraphicFramePr>
            <a:graphicFrameLocks noChangeAspect="1"/>
          </p:cNvGraphicFramePr>
          <p:nvPr/>
        </p:nvGraphicFramePr>
        <p:xfrm>
          <a:off x="617538" y="1425575"/>
          <a:ext cx="8004175" cy="5510213"/>
        </p:xfrm>
        <a:graphic>
          <a:graphicData uri="http://schemas.openxmlformats.org/presentationml/2006/ole">
            <p:oleObj spid="_x0000_s296962" name="Document" r:id="rId4" imgW="8319306" imgH="5757979"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428596" y="1444606"/>
          <a:ext cx="8255628" cy="5270542"/>
        </p:xfrm>
        <a:graphic>
          <a:graphicData uri="http://schemas.openxmlformats.org/presentationml/2006/ole">
            <p:oleObj spid="_x0000_s297986" name="Document" r:id="rId4" imgW="9435899" imgH="6024473"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944141" name="Object 13"/>
          <p:cNvGraphicFramePr>
            <a:graphicFrameLocks noChangeAspect="1"/>
          </p:cNvGraphicFramePr>
          <p:nvPr/>
        </p:nvGraphicFramePr>
        <p:xfrm>
          <a:off x="498475" y="1200150"/>
          <a:ext cx="8062913" cy="5426075"/>
        </p:xfrm>
        <a:graphic>
          <a:graphicData uri="http://schemas.openxmlformats.org/presentationml/2006/ole">
            <p:oleObj spid="_x0000_s299010" name="Document" r:id="rId4" imgW="8606689" imgH="5825436"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22263" y="1317625"/>
            <a:ext cx="2305050" cy="527050"/>
            <a:chOff x="203" y="830"/>
            <a:chExt cx="1452" cy="332"/>
          </a:xfrm>
        </p:grpSpPr>
        <p:pic>
          <p:nvPicPr>
            <p:cNvPr id="19463" name="Picture 3"/>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9464" name="Text Box 4"/>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当堂自测</a:t>
              </a:r>
            </a:p>
          </p:txBody>
        </p:sp>
      </p:grpSp>
      <p:sp>
        <p:nvSpPr>
          <p:cNvPr id="801799"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zh-CN" altLang="en-US" sz="2600" dirty="0" smtClean="0">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 当堂自测</a:t>
            </a:r>
            <a:r>
              <a:rPr lang="zh-CN" altLang="en-US" sz="2600" dirty="0">
                <a:latin typeface="黑体" pitchFamily="2" charset="-122"/>
                <a:ea typeface="黑体" pitchFamily="2" charset="-122"/>
              </a:rPr>
              <a:t> </a:t>
            </a:r>
          </a:p>
        </p:txBody>
      </p:sp>
      <p:graphicFrame>
        <p:nvGraphicFramePr>
          <p:cNvPr id="801817" name="Object 25"/>
          <p:cNvGraphicFramePr>
            <a:graphicFrameLocks noChangeAspect="1"/>
          </p:cNvGraphicFramePr>
          <p:nvPr>
            <p:ph/>
          </p:nvPr>
        </p:nvGraphicFramePr>
        <p:xfrm>
          <a:off x="558800" y="2208213"/>
          <a:ext cx="7978775" cy="2625725"/>
        </p:xfrm>
        <a:graphic>
          <a:graphicData uri="http://schemas.openxmlformats.org/presentationml/2006/ole">
            <p:oleObj spid="_x0000_s300034" name="Document" r:id="rId4" imgW="8298204" imgH="2749017" progId="Word.Document.8">
              <p:embed/>
            </p:oleObj>
          </a:graphicData>
        </a:graphic>
      </p:graphicFrame>
      <p:pic>
        <p:nvPicPr>
          <p:cNvPr id="19462"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aphicFrame>
        <p:nvGraphicFramePr>
          <p:cNvPr id="513031" name="Object 7"/>
          <p:cNvGraphicFramePr>
            <a:graphicFrameLocks noChangeAspect="1"/>
          </p:cNvGraphicFramePr>
          <p:nvPr/>
        </p:nvGraphicFramePr>
        <p:xfrm>
          <a:off x="500034" y="4149745"/>
          <a:ext cx="8361362" cy="2136775"/>
        </p:xfrm>
        <a:graphic>
          <a:graphicData uri="http://schemas.openxmlformats.org/presentationml/2006/ole">
            <p:oleObj spid="_x0000_s300035" name="Document" r:id="rId6" imgW="8478842" imgH="2185079"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01799"/>
                                        </p:tgtEl>
                                        <p:attrNameLst>
                                          <p:attrName>style.visibility</p:attrName>
                                        </p:attrNameLst>
                                      </p:cBhvr>
                                      <p:to>
                                        <p:strVal val="visible"/>
                                      </p:to>
                                    </p:set>
                                    <p:anim calcmode="lin" valueType="num">
                                      <p:cBhvr additive="base">
                                        <p:cTn id="7" dur="500" fill="hold"/>
                                        <p:tgtEl>
                                          <p:spTgt spid="801799"/>
                                        </p:tgtEl>
                                        <p:attrNameLst>
                                          <p:attrName>ppt_x</p:attrName>
                                        </p:attrNameLst>
                                      </p:cBhvr>
                                      <p:tavLst>
                                        <p:tav tm="0">
                                          <p:val>
                                            <p:strVal val="#ppt_x"/>
                                          </p:val>
                                        </p:tav>
                                        <p:tav tm="100000">
                                          <p:val>
                                            <p:strVal val="#ppt_x"/>
                                          </p:val>
                                        </p:tav>
                                      </p:tavLst>
                                    </p:anim>
                                    <p:anim calcmode="lin" valueType="num">
                                      <p:cBhvr additive="base">
                                        <p:cTn id="8" dur="500" fill="hold"/>
                                        <p:tgtEl>
                                          <p:spTgt spid="80179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01817"/>
                                        </p:tgtEl>
                                        <p:attrNameLst>
                                          <p:attrName>style.visibility</p:attrName>
                                        </p:attrNameLst>
                                      </p:cBhvr>
                                      <p:to>
                                        <p:strVal val="visible"/>
                                      </p:to>
                                    </p:set>
                                    <p:animEffect transition="in" filter="blinds(horizontal)">
                                      <p:cBhvr>
                                        <p:cTn id="17" dur="500"/>
                                        <p:tgtEl>
                                          <p:spTgt spid="8018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13031"/>
                                        </p:tgtEl>
                                        <p:attrNameLst>
                                          <p:attrName>style.visibility</p:attrName>
                                        </p:attrNameLst>
                                      </p:cBhvr>
                                      <p:to>
                                        <p:strVal val="visible"/>
                                      </p:to>
                                    </p:set>
                                    <p:animEffect transition="in" filter="blinds(horizontal)">
                                      <p:cBhvr>
                                        <p:cTn id="22" dur="500"/>
                                        <p:tgtEl>
                                          <p:spTgt spid="513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79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5122" name="Object 13"/>
          <p:cNvGraphicFramePr>
            <a:graphicFrameLocks noChangeAspect="1"/>
          </p:cNvGraphicFramePr>
          <p:nvPr>
            <p:ph sz="half" idx="2"/>
          </p:nvPr>
        </p:nvGraphicFramePr>
        <p:xfrm>
          <a:off x="4664075" y="2249488"/>
          <a:ext cx="4148138" cy="2768600"/>
        </p:xfrm>
        <a:graphic>
          <a:graphicData uri="http://schemas.openxmlformats.org/presentationml/2006/ole">
            <p:oleObj spid="_x0000_s88066" name="文档" r:id="rId3" imgW="6098368" imgH="4070161" progId="Word.Document.8">
              <p:embed/>
            </p:oleObj>
          </a:graphicData>
        </a:graphic>
      </p:graphicFrame>
      <p:pic>
        <p:nvPicPr>
          <p:cNvPr id="5126" name="图片 5"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26"/>
          <p:cNvGraphicFramePr>
            <a:graphicFrameLocks noChangeAspect="1"/>
          </p:cNvGraphicFramePr>
          <p:nvPr/>
        </p:nvGraphicFramePr>
        <p:xfrm>
          <a:off x="214282" y="1071546"/>
          <a:ext cx="8751888" cy="6056313"/>
        </p:xfrm>
        <a:graphic>
          <a:graphicData uri="http://schemas.openxmlformats.org/presentationml/2006/ole">
            <p:oleObj spid="_x0000_s88067" name="Document" r:id="rId5" imgW="8797675" imgH="6075426" progId="Word.Document.8">
              <p:embed/>
            </p:oleObj>
          </a:graphicData>
        </a:graphic>
      </p:graphicFrame>
      <p:graphicFrame>
        <p:nvGraphicFramePr>
          <p:cNvPr id="782445" name="Object 109"/>
          <p:cNvGraphicFramePr>
            <a:graphicFrameLocks noChangeAspect="1"/>
          </p:cNvGraphicFramePr>
          <p:nvPr/>
        </p:nvGraphicFramePr>
        <p:xfrm>
          <a:off x="6572264" y="2571744"/>
          <a:ext cx="3965575" cy="747713"/>
        </p:xfrm>
        <a:graphic>
          <a:graphicData uri="http://schemas.openxmlformats.org/presentationml/2006/ole">
            <p:oleObj spid="_x0000_s88068" name="Document" r:id="rId6" imgW="3930951" imgH="746254"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2445">
                                            <p:subSp spid="_x0000_s88068"/>
                                          </p:spTgt>
                                        </p:tgtEl>
                                        <p:attrNameLst>
                                          <p:attrName>style.visibility</p:attrName>
                                        </p:attrNameLst>
                                      </p:cBhvr>
                                      <p:to>
                                        <p:strVal val="visible"/>
                                      </p:to>
                                    </p:set>
                                    <p:anim calcmode="lin" valueType="num">
                                      <p:cBhvr additive="base">
                                        <p:cTn id="7" dur="500" fill="hold"/>
                                        <p:tgtEl>
                                          <p:spTgt spid="782445">
                                            <p:subSp spid="_x0000_s88068"/>
                                          </p:spTgt>
                                        </p:tgtEl>
                                        <p:attrNameLst>
                                          <p:attrName>ppt_x</p:attrName>
                                        </p:attrNameLst>
                                      </p:cBhvr>
                                      <p:tavLst>
                                        <p:tav tm="0">
                                          <p:val>
                                            <p:strVal val="#ppt_x"/>
                                          </p:val>
                                        </p:tav>
                                        <p:tav tm="100000">
                                          <p:val>
                                            <p:strVal val="#ppt_x"/>
                                          </p:val>
                                        </p:tav>
                                      </p:tavLst>
                                    </p:anim>
                                    <p:anim calcmode="lin" valueType="num">
                                      <p:cBhvr additive="base">
                                        <p:cTn id="8" dur="500" fill="hold"/>
                                        <p:tgtEl>
                                          <p:spTgt spid="782445">
                                            <p:subSp spid="_x0000_s88068"/>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zh-CN" altLang="en-US" sz="2600" dirty="0" smtClean="0">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 当堂自测</a:t>
            </a:r>
            <a:r>
              <a:rPr lang="zh-CN" altLang="en-US" sz="2600" dirty="0">
                <a:latin typeface="黑体" pitchFamily="2" charset="-122"/>
                <a:ea typeface="黑体" pitchFamily="2" charset="-122"/>
              </a:rPr>
              <a:t> </a:t>
            </a:r>
          </a:p>
        </p:txBody>
      </p:sp>
      <p:graphicFrame>
        <p:nvGraphicFramePr>
          <p:cNvPr id="20482" name="Object 8"/>
          <p:cNvGraphicFramePr>
            <a:graphicFrameLocks noChangeAspect="1"/>
          </p:cNvGraphicFramePr>
          <p:nvPr>
            <p:ph/>
          </p:nvPr>
        </p:nvGraphicFramePr>
        <p:xfrm>
          <a:off x="496888" y="1484313"/>
          <a:ext cx="8005762" cy="3895725"/>
        </p:xfrm>
        <a:graphic>
          <a:graphicData uri="http://schemas.openxmlformats.org/presentationml/2006/ole">
            <p:oleObj spid="_x0000_s301058" name="Document" r:id="rId3" imgW="8374697" imgH="4075209" progId="Word.Document.8">
              <p:embed/>
            </p:oleObj>
          </a:graphicData>
        </a:graphic>
      </p:graphicFrame>
      <p:pic>
        <p:nvPicPr>
          <p:cNvPr id="20485"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513031" name="Object 7"/>
          <p:cNvGraphicFramePr>
            <a:graphicFrameLocks noChangeAspect="1"/>
          </p:cNvGraphicFramePr>
          <p:nvPr/>
        </p:nvGraphicFramePr>
        <p:xfrm>
          <a:off x="427038" y="4000504"/>
          <a:ext cx="8348662" cy="2149475"/>
        </p:xfrm>
        <a:graphic>
          <a:graphicData uri="http://schemas.openxmlformats.org/presentationml/2006/ole">
            <p:oleObj spid="_x0000_s301059" name="Document" r:id="rId5" imgW="8459808" imgH="2187964"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3031"/>
                                        </p:tgtEl>
                                        <p:attrNameLst>
                                          <p:attrName>style.visibility</p:attrName>
                                        </p:attrNameLst>
                                      </p:cBhvr>
                                      <p:to>
                                        <p:strVal val="visible"/>
                                      </p:to>
                                    </p:set>
                                    <p:animEffect transition="in" filter="blinds(horizontal)">
                                      <p:cBhvr>
                                        <p:cTn id="7" dur="500"/>
                                        <p:tgtEl>
                                          <p:spTgt spid="513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zh-CN" altLang="en-US" sz="2600" dirty="0" smtClean="0">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 当堂自测</a:t>
            </a:r>
            <a:r>
              <a:rPr lang="zh-CN" altLang="en-US" sz="2600" dirty="0">
                <a:latin typeface="黑体" pitchFamily="2" charset="-122"/>
                <a:ea typeface="黑体" pitchFamily="2" charset="-122"/>
              </a:rPr>
              <a:t> </a:t>
            </a:r>
          </a:p>
        </p:txBody>
      </p:sp>
      <p:graphicFrame>
        <p:nvGraphicFramePr>
          <p:cNvPr id="20482" name="Object 8"/>
          <p:cNvGraphicFramePr>
            <a:graphicFrameLocks noChangeAspect="1"/>
          </p:cNvGraphicFramePr>
          <p:nvPr>
            <p:ph/>
          </p:nvPr>
        </p:nvGraphicFramePr>
        <p:xfrm>
          <a:off x="531813" y="1485900"/>
          <a:ext cx="7775575" cy="3797300"/>
        </p:xfrm>
        <a:graphic>
          <a:graphicData uri="http://schemas.openxmlformats.org/presentationml/2006/ole">
            <p:oleObj spid="_x0000_s302082" name="Document" r:id="rId3" imgW="8357105" imgH="4081419" progId="Word.Document.8">
              <p:embed/>
            </p:oleObj>
          </a:graphicData>
        </a:graphic>
      </p:graphicFrame>
      <p:pic>
        <p:nvPicPr>
          <p:cNvPr id="20485"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513031" name="Object 7"/>
          <p:cNvGraphicFramePr>
            <a:graphicFrameLocks noChangeAspect="1"/>
          </p:cNvGraphicFramePr>
          <p:nvPr/>
        </p:nvGraphicFramePr>
        <p:xfrm>
          <a:off x="508000" y="4000500"/>
          <a:ext cx="8064500" cy="2146300"/>
        </p:xfrm>
        <a:graphic>
          <a:graphicData uri="http://schemas.openxmlformats.org/presentationml/2006/ole">
            <p:oleObj spid="_x0000_s302083" name="Document" r:id="rId5" imgW="8177111" imgH="2184533"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3031"/>
                                        </p:tgtEl>
                                        <p:attrNameLst>
                                          <p:attrName>style.visibility</p:attrName>
                                        </p:attrNameLst>
                                      </p:cBhvr>
                                      <p:to>
                                        <p:strVal val="visible"/>
                                      </p:to>
                                    </p:set>
                                    <p:animEffect transition="in" filter="blinds(horizontal)">
                                      <p:cBhvr>
                                        <p:cTn id="7" dur="500"/>
                                        <p:tgtEl>
                                          <p:spTgt spid="513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zh-CN" altLang="en-US" sz="2600" dirty="0" smtClean="0">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 当堂自测</a:t>
            </a:r>
            <a:r>
              <a:rPr lang="zh-CN" altLang="en-US" sz="2600" dirty="0">
                <a:latin typeface="黑体" pitchFamily="2" charset="-122"/>
                <a:ea typeface="黑体" pitchFamily="2" charset="-122"/>
              </a:rPr>
              <a:t> </a:t>
            </a:r>
          </a:p>
        </p:txBody>
      </p:sp>
      <p:graphicFrame>
        <p:nvGraphicFramePr>
          <p:cNvPr id="20482" name="Object 8"/>
          <p:cNvGraphicFramePr>
            <a:graphicFrameLocks noChangeAspect="1"/>
          </p:cNvGraphicFramePr>
          <p:nvPr>
            <p:ph/>
          </p:nvPr>
        </p:nvGraphicFramePr>
        <p:xfrm>
          <a:off x="514350" y="1484313"/>
          <a:ext cx="7899400" cy="3859212"/>
        </p:xfrm>
        <a:graphic>
          <a:graphicData uri="http://schemas.openxmlformats.org/presentationml/2006/ole">
            <p:oleObj spid="_x0000_s303106" name="Document" r:id="rId3" imgW="8355663" imgH="4081700" progId="Word.Document.8">
              <p:embed/>
            </p:oleObj>
          </a:graphicData>
        </a:graphic>
      </p:graphicFrame>
      <p:pic>
        <p:nvPicPr>
          <p:cNvPr id="20485"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zh-CN" altLang="en-US" sz="2600" dirty="0" smtClean="0">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 当堂自测</a:t>
            </a:r>
            <a:r>
              <a:rPr lang="zh-CN" altLang="en-US" sz="2600" dirty="0">
                <a:latin typeface="黑体" pitchFamily="2" charset="-122"/>
                <a:ea typeface="黑体" pitchFamily="2" charset="-122"/>
              </a:rPr>
              <a:t> </a:t>
            </a:r>
          </a:p>
        </p:txBody>
      </p:sp>
      <p:pic>
        <p:nvPicPr>
          <p:cNvPr id="20485"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513031" name="Object 7"/>
          <p:cNvGraphicFramePr>
            <a:graphicFrameLocks noChangeAspect="1"/>
          </p:cNvGraphicFramePr>
          <p:nvPr/>
        </p:nvGraphicFramePr>
        <p:xfrm>
          <a:off x="415925" y="1428736"/>
          <a:ext cx="8324850" cy="5272088"/>
        </p:xfrm>
        <a:graphic>
          <a:graphicData uri="http://schemas.openxmlformats.org/presentationml/2006/ole">
            <p:oleObj spid="_x0000_s304130" name="Document" r:id="rId4" imgW="8416714" imgH="5361377"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zh-CN" altLang="en-US" sz="2600" dirty="0" smtClean="0">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 当堂自测</a:t>
            </a:r>
            <a:r>
              <a:rPr lang="zh-CN" altLang="en-US" sz="2600" dirty="0">
                <a:latin typeface="黑体" pitchFamily="2" charset="-122"/>
                <a:ea typeface="黑体" pitchFamily="2" charset="-122"/>
              </a:rPr>
              <a:t> </a:t>
            </a:r>
          </a:p>
        </p:txBody>
      </p:sp>
      <p:graphicFrame>
        <p:nvGraphicFramePr>
          <p:cNvPr id="20482" name="Object 8"/>
          <p:cNvGraphicFramePr>
            <a:graphicFrameLocks noChangeAspect="1"/>
          </p:cNvGraphicFramePr>
          <p:nvPr>
            <p:ph/>
          </p:nvPr>
        </p:nvGraphicFramePr>
        <p:xfrm>
          <a:off x="655664" y="1617677"/>
          <a:ext cx="7773988" cy="3811587"/>
        </p:xfrm>
        <a:graphic>
          <a:graphicData uri="http://schemas.openxmlformats.org/presentationml/2006/ole">
            <p:oleObj spid="_x0000_s305154" name="Document" r:id="rId3" imgW="8336989" imgH="4087829" progId="Word.Document.8">
              <p:embed/>
            </p:oleObj>
          </a:graphicData>
        </a:graphic>
      </p:graphicFrame>
      <p:pic>
        <p:nvPicPr>
          <p:cNvPr id="20485"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513031" name="Object 7"/>
          <p:cNvGraphicFramePr>
            <a:graphicFrameLocks noChangeAspect="1"/>
          </p:cNvGraphicFramePr>
          <p:nvPr/>
        </p:nvGraphicFramePr>
        <p:xfrm>
          <a:off x="555653" y="3643314"/>
          <a:ext cx="8016875" cy="2149475"/>
        </p:xfrm>
        <a:graphic>
          <a:graphicData uri="http://schemas.openxmlformats.org/presentationml/2006/ole">
            <p:oleObj spid="_x0000_s305155" name="Document" r:id="rId5" imgW="8109307" imgH="2185079"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3031"/>
                                        </p:tgtEl>
                                        <p:attrNameLst>
                                          <p:attrName>style.visibility</p:attrName>
                                        </p:attrNameLst>
                                      </p:cBhvr>
                                      <p:to>
                                        <p:strVal val="visible"/>
                                      </p:to>
                                    </p:set>
                                    <p:animEffect transition="in" filter="blinds(horizontal)">
                                      <p:cBhvr>
                                        <p:cTn id="7" dur="500"/>
                                        <p:tgtEl>
                                          <p:spTgt spid="513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28678"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28679"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备课素材</a:t>
              </a: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备课素材</a:t>
            </a:r>
            <a:r>
              <a:rPr lang="zh-CN" altLang="en-US" sz="2600" dirty="0">
                <a:latin typeface="黑体" pitchFamily="2" charset="-122"/>
                <a:ea typeface="黑体" pitchFamily="2" charset="-122"/>
              </a:rPr>
              <a:t> </a:t>
            </a:r>
          </a:p>
        </p:txBody>
      </p:sp>
      <p:graphicFrame>
        <p:nvGraphicFramePr>
          <p:cNvPr id="487439" name="Object 15"/>
          <p:cNvGraphicFramePr>
            <a:graphicFrameLocks noChangeAspect="1"/>
          </p:cNvGraphicFramePr>
          <p:nvPr>
            <p:ph/>
          </p:nvPr>
        </p:nvGraphicFramePr>
        <p:xfrm>
          <a:off x="357158" y="2062163"/>
          <a:ext cx="8422928" cy="4795837"/>
        </p:xfrm>
        <a:graphic>
          <a:graphicData uri="http://schemas.openxmlformats.org/presentationml/2006/ole">
            <p:oleObj spid="_x0000_s306178" name="Document" r:id="rId4" imgW="9691755" imgH="5518764" progId="Word.Document.8">
              <p:embed/>
            </p:oleObj>
          </a:graphicData>
        </a:graphic>
      </p:graphicFrame>
      <p:pic>
        <p:nvPicPr>
          <p:cNvPr id="28677"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487439"/>
                                        </p:tgtEl>
                                        <p:attrNameLst>
                                          <p:attrName>style.visibility</p:attrName>
                                        </p:attrNameLst>
                                      </p:cBhvr>
                                      <p:to>
                                        <p:strVal val="visible"/>
                                      </p:to>
                                    </p:set>
                                    <p:anim calcmode="lin" valueType="num">
                                      <p:cBhvr additive="base">
                                        <p:cTn id="16" dur="500" fill="hold"/>
                                        <p:tgtEl>
                                          <p:spTgt spid="487439"/>
                                        </p:tgtEl>
                                        <p:attrNameLst>
                                          <p:attrName>ppt_x</p:attrName>
                                        </p:attrNameLst>
                                      </p:cBhvr>
                                      <p:tavLst>
                                        <p:tav tm="0">
                                          <p:val>
                                            <p:strVal val="#ppt_x"/>
                                          </p:val>
                                        </p:tav>
                                        <p:tav tm="100000">
                                          <p:val>
                                            <p:strVal val="#ppt_x"/>
                                          </p:val>
                                        </p:tav>
                                      </p:tavLst>
                                    </p:anim>
                                    <p:anim calcmode="lin" valueType="num">
                                      <p:cBhvr additive="base">
                                        <p:cTn id="17" dur="500" fill="hold"/>
                                        <p:tgtEl>
                                          <p:spTgt spid="4874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Text Box 2"/>
          <p:cNvSpPr txBox="1">
            <a:spLocks noChangeArrowheads="1"/>
          </p:cNvSpPr>
          <p:nvPr/>
        </p:nvSpPr>
        <p:spPr bwMode="auto">
          <a:xfrm>
            <a:off x="179388" y="2492375"/>
            <a:ext cx="8713787" cy="1609480"/>
          </a:xfrm>
          <a:prstGeom prst="rect">
            <a:avLst/>
          </a:prstGeom>
          <a:noFill/>
          <a:ln w="9525">
            <a:noFill/>
            <a:miter lim="800000"/>
            <a:headEnd/>
            <a:tailEnd/>
          </a:ln>
        </p:spPr>
        <p:txBody>
          <a:bodyPr>
            <a:spAutoFit/>
          </a:bodyPr>
          <a:lstStyle/>
          <a:p>
            <a:pPr algn="ctr">
              <a:lnSpc>
                <a:spcPct val="120000"/>
              </a:lnSpc>
            </a:pPr>
            <a:r>
              <a:rPr lang="zh-CN" altLang="en-US" sz="4400" dirty="0" smtClean="0">
                <a:solidFill>
                  <a:srgbClr val="0066CC"/>
                </a:solidFill>
                <a:latin typeface="楷体_GB2312" pitchFamily="49" charset="-122"/>
                <a:ea typeface="楷体_GB2312" pitchFamily="49" charset="-122"/>
              </a:rPr>
              <a:t>第</a:t>
            </a:r>
            <a:r>
              <a:rPr lang="en-US" altLang="zh-CN" sz="4400" dirty="0" smtClean="0">
                <a:solidFill>
                  <a:srgbClr val="0066CC"/>
                </a:solidFill>
                <a:latin typeface="楷体_GB2312" pitchFamily="49" charset="-122"/>
                <a:ea typeface="楷体_GB2312" pitchFamily="49" charset="-122"/>
              </a:rPr>
              <a:t>2</a:t>
            </a:r>
            <a:r>
              <a:rPr lang="zh-CN" altLang="en-US" sz="4400" dirty="0" smtClean="0">
                <a:solidFill>
                  <a:srgbClr val="0066CC"/>
                </a:solidFill>
                <a:latin typeface="楷体_GB2312" pitchFamily="49" charset="-122"/>
                <a:ea typeface="楷体_GB2312" pitchFamily="49" charset="-122"/>
              </a:rPr>
              <a:t>课时　向量法解决空间角和</a:t>
            </a:r>
            <a:endParaRPr lang="en-US" altLang="zh-CN" sz="4400" dirty="0" smtClean="0">
              <a:solidFill>
                <a:srgbClr val="0066CC"/>
              </a:solidFill>
              <a:latin typeface="楷体_GB2312" pitchFamily="49" charset="-122"/>
              <a:ea typeface="楷体_GB2312" pitchFamily="49" charset="-122"/>
            </a:endParaRPr>
          </a:p>
          <a:p>
            <a:pPr algn="ctr">
              <a:lnSpc>
                <a:spcPct val="120000"/>
              </a:lnSpc>
            </a:pPr>
            <a:r>
              <a:rPr lang="zh-CN" altLang="en-US" sz="4400" dirty="0" smtClean="0">
                <a:solidFill>
                  <a:srgbClr val="0066CC"/>
                </a:solidFill>
                <a:latin typeface="楷体_GB2312" pitchFamily="49" charset="-122"/>
                <a:ea typeface="楷体_GB2312" pitchFamily="49" charset="-122"/>
              </a:rPr>
              <a:t>距离问题</a:t>
            </a:r>
          </a:p>
        </p:txBody>
      </p:sp>
      <p:pic>
        <p:nvPicPr>
          <p:cNvPr id="46083" name="图片 2"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621570"/>
                                        </p:tgtEl>
                                        <p:attrNameLst>
                                          <p:attrName>style.visibility</p:attrName>
                                        </p:attrNameLst>
                                      </p:cBhvr>
                                      <p:to>
                                        <p:strVal val="visible"/>
                                      </p:to>
                                    </p:set>
                                    <p:anim calcmode="lin" valueType="num">
                                      <p:cBhvr>
                                        <p:cTn id="7" dur="500" fill="hold"/>
                                        <p:tgtEl>
                                          <p:spTgt spid="621570"/>
                                        </p:tgtEl>
                                        <p:attrNameLst>
                                          <p:attrName>ppt_w</p:attrName>
                                        </p:attrNameLst>
                                      </p:cBhvr>
                                      <p:tavLst>
                                        <p:tav tm="0">
                                          <p:val>
                                            <p:fltVal val="0"/>
                                          </p:val>
                                        </p:tav>
                                        <p:tav tm="100000">
                                          <p:val>
                                            <p:strVal val="#ppt_w"/>
                                          </p:val>
                                        </p:tav>
                                      </p:tavLst>
                                    </p:anim>
                                    <p:anim calcmode="lin" valueType="num">
                                      <p:cBhvr>
                                        <p:cTn id="8" dur="500" fill="hold"/>
                                        <p:tgtEl>
                                          <p:spTgt spid="621570"/>
                                        </p:tgtEl>
                                        <p:attrNameLst>
                                          <p:attrName>ppt_h</p:attrName>
                                        </p:attrNameLst>
                                      </p:cBhvr>
                                      <p:tavLst>
                                        <p:tav tm="0">
                                          <p:val>
                                            <p:fltVal val="0"/>
                                          </p:val>
                                        </p:tav>
                                        <p:tav tm="100000">
                                          <p:val>
                                            <p:strVal val="#ppt_h"/>
                                          </p:val>
                                        </p:tav>
                                      </p:tavLst>
                                    </p:anim>
                                    <p:animEffect transition="in" filter="fade">
                                      <p:cBhvr>
                                        <p:cTn id="9" dur="500"/>
                                        <p:tgtEl>
                                          <p:spTgt spid="621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70"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30" name="Text Box 2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pSp>
        <p:nvGrpSpPr>
          <p:cNvPr id="2" name="Group 30"/>
          <p:cNvGrpSpPr>
            <a:grpSpLocks/>
          </p:cNvGrpSpPr>
          <p:nvPr/>
        </p:nvGrpSpPr>
        <p:grpSpPr bwMode="auto">
          <a:xfrm>
            <a:off x="322263" y="1317625"/>
            <a:ext cx="2305050" cy="527050"/>
            <a:chOff x="203" y="830"/>
            <a:chExt cx="1452" cy="332"/>
          </a:xfrm>
        </p:grpSpPr>
        <p:pic>
          <p:nvPicPr>
            <p:cNvPr id="3086" name="Picture 31"/>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3087" name="Text Box 32"/>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预习探究</a:t>
              </a:r>
            </a:p>
          </p:txBody>
        </p:sp>
      </p:grpSp>
      <p:graphicFrame>
        <p:nvGraphicFramePr>
          <p:cNvPr id="328753" name="Object 49"/>
          <p:cNvGraphicFramePr>
            <a:graphicFrameLocks noChangeAspect="1"/>
          </p:cNvGraphicFramePr>
          <p:nvPr/>
        </p:nvGraphicFramePr>
        <p:xfrm>
          <a:off x="500034" y="2057400"/>
          <a:ext cx="8142760" cy="4586310"/>
        </p:xfrm>
        <a:graphic>
          <a:graphicData uri="http://schemas.openxmlformats.org/presentationml/2006/ole">
            <p:oleObj spid="_x0000_s307202" name="Document" r:id="rId4" imgW="8850671" imgH="4979374" progId="Word.Document.8">
              <p:embed/>
            </p:oleObj>
          </a:graphicData>
        </a:graphic>
      </p:graphicFrame>
      <p:graphicFrame>
        <p:nvGraphicFramePr>
          <p:cNvPr id="328754" name="Object 50"/>
          <p:cNvGraphicFramePr>
            <a:graphicFrameLocks noChangeAspect="1"/>
          </p:cNvGraphicFramePr>
          <p:nvPr/>
        </p:nvGraphicFramePr>
        <p:xfrm>
          <a:off x="5486430" y="2895600"/>
          <a:ext cx="3371850" cy="647700"/>
        </p:xfrm>
        <a:graphic>
          <a:graphicData uri="http://schemas.openxmlformats.org/presentationml/2006/ole">
            <p:oleObj spid="_x0000_s307203" name="Document" r:id="rId5" imgW="3684457" imgH="707735" progId="Word.Document.8">
              <p:embed/>
            </p:oleObj>
          </a:graphicData>
        </a:graphic>
      </p:graphicFrame>
      <p:graphicFrame>
        <p:nvGraphicFramePr>
          <p:cNvPr id="328755" name="Object 51"/>
          <p:cNvGraphicFramePr>
            <a:graphicFrameLocks noChangeAspect="1"/>
          </p:cNvGraphicFramePr>
          <p:nvPr/>
        </p:nvGraphicFramePr>
        <p:xfrm>
          <a:off x="3073421" y="4311650"/>
          <a:ext cx="4498975" cy="1730375"/>
        </p:xfrm>
        <a:graphic>
          <a:graphicData uri="http://schemas.openxmlformats.org/presentationml/2006/ole">
            <p:oleObj spid="_x0000_s307204" name="Document" r:id="rId6" imgW="4843462" imgH="1871740" progId="Word.Document.8">
              <p:embed/>
            </p:oleObj>
          </a:graphicData>
        </a:graphic>
      </p:graphicFrame>
      <p:pic>
        <p:nvPicPr>
          <p:cNvPr id="3085" name="图片 14" descr="全品文教.jpg"/>
          <p:cNvPicPr>
            <a:picLocks noChangeAspect="1"/>
          </p:cNvPicPr>
          <p:nvPr/>
        </p:nvPicPr>
        <p:blipFill>
          <a:blip r:embed="rId7"/>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8730"/>
                                        </p:tgtEl>
                                        <p:attrNameLst>
                                          <p:attrName>style.visibility</p:attrName>
                                        </p:attrNameLst>
                                      </p:cBhvr>
                                      <p:to>
                                        <p:strVal val="visible"/>
                                      </p:to>
                                    </p:set>
                                    <p:anim calcmode="lin" valueType="num">
                                      <p:cBhvr additive="base">
                                        <p:cTn id="7" dur="500" fill="hold"/>
                                        <p:tgtEl>
                                          <p:spTgt spid="328730"/>
                                        </p:tgtEl>
                                        <p:attrNameLst>
                                          <p:attrName>ppt_x</p:attrName>
                                        </p:attrNameLst>
                                      </p:cBhvr>
                                      <p:tavLst>
                                        <p:tav tm="0">
                                          <p:val>
                                            <p:strVal val="#ppt_x"/>
                                          </p:val>
                                        </p:tav>
                                        <p:tav tm="100000">
                                          <p:val>
                                            <p:strVal val="#ppt_x"/>
                                          </p:val>
                                        </p:tav>
                                      </p:tavLst>
                                    </p:anim>
                                    <p:anim calcmode="lin" valueType="num">
                                      <p:cBhvr additive="base">
                                        <p:cTn id="8" dur="500" fill="hold"/>
                                        <p:tgtEl>
                                          <p:spTgt spid="3287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8753"/>
                                        </p:tgtEl>
                                        <p:attrNameLst>
                                          <p:attrName>style.visibility</p:attrName>
                                        </p:attrNameLst>
                                      </p:cBhvr>
                                      <p:to>
                                        <p:strVal val="visible"/>
                                      </p:to>
                                    </p:set>
                                    <p:animEffect transition="in" filter="blinds(horizontal)">
                                      <p:cBhvr>
                                        <p:cTn id="17" dur="500"/>
                                        <p:tgtEl>
                                          <p:spTgt spid="32875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28754"/>
                                        </p:tgtEl>
                                        <p:attrNameLst>
                                          <p:attrName>style.visibility</p:attrName>
                                        </p:attrNameLst>
                                      </p:cBhvr>
                                      <p:to>
                                        <p:strVal val="visible"/>
                                      </p:to>
                                    </p:set>
                                    <p:anim calcmode="lin" valueType="num">
                                      <p:cBhvr additive="base">
                                        <p:cTn id="22" dur="500" fill="hold"/>
                                        <p:tgtEl>
                                          <p:spTgt spid="328754"/>
                                        </p:tgtEl>
                                        <p:attrNameLst>
                                          <p:attrName>ppt_x</p:attrName>
                                        </p:attrNameLst>
                                      </p:cBhvr>
                                      <p:tavLst>
                                        <p:tav tm="0">
                                          <p:val>
                                            <p:strVal val="#ppt_x"/>
                                          </p:val>
                                        </p:tav>
                                        <p:tav tm="100000">
                                          <p:val>
                                            <p:strVal val="#ppt_x"/>
                                          </p:val>
                                        </p:tav>
                                      </p:tavLst>
                                    </p:anim>
                                    <p:anim calcmode="lin" valueType="num">
                                      <p:cBhvr additive="base">
                                        <p:cTn id="23" dur="500" fill="hold"/>
                                        <p:tgtEl>
                                          <p:spTgt spid="32875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28755"/>
                                        </p:tgtEl>
                                        <p:attrNameLst>
                                          <p:attrName>style.visibility</p:attrName>
                                        </p:attrNameLst>
                                      </p:cBhvr>
                                      <p:to>
                                        <p:strVal val="visible"/>
                                      </p:to>
                                    </p:set>
                                    <p:anim calcmode="lin" valueType="num">
                                      <p:cBhvr additive="base">
                                        <p:cTn id="28" dur="500" fill="hold"/>
                                        <p:tgtEl>
                                          <p:spTgt spid="328755"/>
                                        </p:tgtEl>
                                        <p:attrNameLst>
                                          <p:attrName>ppt_x</p:attrName>
                                        </p:attrNameLst>
                                      </p:cBhvr>
                                      <p:tavLst>
                                        <p:tav tm="0">
                                          <p:val>
                                            <p:strVal val="#ppt_x"/>
                                          </p:val>
                                        </p:tav>
                                        <p:tav tm="100000">
                                          <p:val>
                                            <p:strVal val="#ppt_x"/>
                                          </p:val>
                                        </p:tav>
                                      </p:tavLst>
                                    </p:anim>
                                    <p:anim calcmode="lin" valueType="num">
                                      <p:cBhvr additive="base">
                                        <p:cTn id="29" dur="500" fill="hold"/>
                                        <p:tgtEl>
                                          <p:spTgt spid="3287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30"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4101"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4098" name="Object 26"/>
          <p:cNvGraphicFramePr>
            <a:graphicFrameLocks noChangeAspect="1"/>
          </p:cNvGraphicFramePr>
          <p:nvPr/>
        </p:nvGraphicFramePr>
        <p:xfrm>
          <a:off x="392113" y="1470028"/>
          <a:ext cx="8335962" cy="2387600"/>
        </p:xfrm>
        <a:graphic>
          <a:graphicData uri="http://schemas.openxmlformats.org/presentationml/2006/ole">
            <p:oleObj spid="_x0000_s308226" name="Document" r:id="rId4" imgW="8433593" imgH="2427025" progId="Word.Document.8">
              <p:embed/>
            </p:oleObj>
          </a:graphicData>
        </a:graphic>
      </p:graphicFrame>
      <p:graphicFrame>
        <p:nvGraphicFramePr>
          <p:cNvPr id="503836" name="Object 28"/>
          <p:cNvGraphicFramePr>
            <a:graphicFrameLocks noChangeAspect="1"/>
          </p:cNvGraphicFramePr>
          <p:nvPr/>
        </p:nvGraphicFramePr>
        <p:xfrm>
          <a:off x="463550" y="2921000"/>
          <a:ext cx="8277225" cy="2316163"/>
        </p:xfrm>
        <a:graphic>
          <a:graphicData uri="http://schemas.openxmlformats.org/presentationml/2006/ole">
            <p:oleObj spid="_x0000_s308227" name="Document" r:id="rId5" imgW="8607407" imgH="2423058"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03836"/>
                                        </p:tgtEl>
                                        <p:attrNameLst>
                                          <p:attrName>style.visibility</p:attrName>
                                        </p:attrNameLst>
                                      </p:cBhvr>
                                      <p:to>
                                        <p:strVal val="visible"/>
                                      </p:to>
                                    </p:set>
                                    <p:animEffect transition="in" filter="blinds(horizontal)">
                                      <p:cBhvr>
                                        <p:cTn id="7" dur="500"/>
                                        <p:tgtEl>
                                          <p:spTgt spid="503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9"/>
          <p:cNvGraphicFramePr>
            <a:graphicFrameLocks noChangeAspect="1"/>
          </p:cNvGraphicFramePr>
          <p:nvPr/>
        </p:nvGraphicFramePr>
        <p:xfrm>
          <a:off x="598488" y="1154113"/>
          <a:ext cx="8012112" cy="4887912"/>
        </p:xfrm>
        <a:graphic>
          <a:graphicData uri="http://schemas.openxmlformats.org/presentationml/2006/ole">
            <p:oleObj spid="_x0000_s309250" name="文档" r:id="rId3" imgW="8867526" imgH="5424498" progId="Word.Document.8">
              <p:embed/>
            </p:oleObj>
          </a:graphicData>
        </a:graphic>
      </p:graphicFrame>
      <p:graphicFrame>
        <p:nvGraphicFramePr>
          <p:cNvPr id="6147" name="Object 108"/>
          <p:cNvGraphicFramePr>
            <a:graphicFrameLocks noChangeAspect="1"/>
          </p:cNvGraphicFramePr>
          <p:nvPr/>
        </p:nvGraphicFramePr>
        <p:xfrm>
          <a:off x="606425" y="1436688"/>
          <a:ext cx="7931150" cy="3883025"/>
        </p:xfrm>
        <a:graphic>
          <a:graphicData uri="http://schemas.openxmlformats.org/presentationml/2006/ole">
            <p:oleObj spid="_x0000_s309251" name="Document" r:id="rId4" imgW="8042151" imgH="3954417" progId="Word.Document.8">
              <p:embed/>
            </p:oleObj>
          </a:graphicData>
        </a:graphic>
      </p:graphicFrame>
      <p:graphicFrame>
        <p:nvGraphicFramePr>
          <p:cNvPr id="782445" name="Object 109"/>
          <p:cNvGraphicFramePr>
            <a:graphicFrameLocks noChangeAspect="1"/>
          </p:cNvGraphicFramePr>
          <p:nvPr/>
        </p:nvGraphicFramePr>
        <p:xfrm>
          <a:off x="4214810" y="2098671"/>
          <a:ext cx="4262438" cy="758825"/>
        </p:xfrm>
        <a:graphic>
          <a:graphicData uri="http://schemas.openxmlformats.org/presentationml/2006/ole">
            <p:oleObj spid="_x0000_s309252" name="Document" r:id="rId5" imgW="4373373" imgH="782446" progId="Word.Document.8">
              <p:embed/>
            </p:oleObj>
          </a:graphicData>
        </a:graphic>
      </p:graphicFrame>
      <p:graphicFrame>
        <p:nvGraphicFramePr>
          <p:cNvPr id="782446" name="Object 110"/>
          <p:cNvGraphicFramePr>
            <a:graphicFrameLocks noChangeAspect="1"/>
          </p:cNvGraphicFramePr>
          <p:nvPr/>
        </p:nvGraphicFramePr>
        <p:xfrm>
          <a:off x="5464208" y="3732508"/>
          <a:ext cx="3822700" cy="949325"/>
        </p:xfrm>
        <a:graphic>
          <a:graphicData uri="http://schemas.openxmlformats.org/presentationml/2006/ole">
            <p:oleObj spid="_x0000_s309253" name="Document" r:id="rId6" imgW="3924113" imgH="977877" progId="Word.Document.8">
              <p:embed/>
            </p:oleObj>
          </a:graphicData>
        </a:graphic>
      </p:graphicFrame>
      <p:pic>
        <p:nvPicPr>
          <p:cNvPr id="6152" name="图片 7" descr="全品文教.jpg"/>
          <p:cNvPicPr>
            <a:picLocks noChangeAspect="1"/>
          </p:cNvPicPr>
          <p:nvPr/>
        </p:nvPicPr>
        <p:blipFill>
          <a:blip r:embed="rId7"/>
          <a:srcRect/>
          <a:stretch>
            <a:fillRect/>
          </a:stretch>
        </p:blipFill>
        <p:spPr bwMode="auto">
          <a:xfrm>
            <a:off x="7286625" y="1000125"/>
            <a:ext cx="1676400" cy="557213"/>
          </a:xfrm>
          <a:prstGeom prst="rect">
            <a:avLst/>
          </a:prstGeom>
          <a:noFill/>
          <a:ln w="9525">
            <a:noFill/>
            <a:miter lim="800000"/>
            <a:headEnd/>
            <a:tailEnd/>
          </a:ln>
        </p:spPr>
      </p:pic>
      <p:sp>
        <p:nvSpPr>
          <p:cNvPr id="8"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2445"/>
                                        </p:tgtEl>
                                        <p:attrNameLst>
                                          <p:attrName>style.visibility</p:attrName>
                                        </p:attrNameLst>
                                      </p:cBhvr>
                                      <p:to>
                                        <p:strVal val="visible"/>
                                      </p:to>
                                    </p:set>
                                    <p:anim calcmode="lin" valueType="num">
                                      <p:cBhvr additive="base">
                                        <p:cTn id="7" dur="500" fill="hold"/>
                                        <p:tgtEl>
                                          <p:spTgt spid="782445"/>
                                        </p:tgtEl>
                                        <p:attrNameLst>
                                          <p:attrName>ppt_x</p:attrName>
                                        </p:attrNameLst>
                                      </p:cBhvr>
                                      <p:tavLst>
                                        <p:tav tm="0">
                                          <p:val>
                                            <p:strVal val="#ppt_x"/>
                                          </p:val>
                                        </p:tav>
                                        <p:tav tm="100000">
                                          <p:val>
                                            <p:strVal val="#ppt_x"/>
                                          </p:val>
                                        </p:tav>
                                      </p:tavLst>
                                    </p:anim>
                                    <p:anim calcmode="lin" valueType="num">
                                      <p:cBhvr additive="base">
                                        <p:cTn id="8" dur="500" fill="hold"/>
                                        <p:tgtEl>
                                          <p:spTgt spid="7824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82446"/>
                                        </p:tgtEl>
                                        <p:attrNameLst>
                                          <p:attrName>style.visibility</p:attrName>
                                        </p:attrNameLst>
                                      </p:cBhvr>
                                      <p:to>
                                        <p:strVal val="visible"/>
                                      </p:to>
                                    </p:set>
                                    <p:anim calcmode="lin" valueType="num">
                                      <p:cBhvr additive="base">
                                        <p:cTn id="13" dur="500" fill="hold"/>
                                        <p:tgtEl>
                                          <p:spTgt spid="782446"/>
                                        </p:tgtEl>
                                        <p:attrNameLst>
                                          <p:attrName>ppt_x</p:attrName>
                                        </p:attrNameLst>
                                      </p:cBhvr>
                                      <p:tavLst>
                                        <p:tav tm="0">
                                          <p:val>
                                            <p:strVal val="#ppt_x"/>
                                          </p:val>
                                        </p:tav>
                                        <p:tav tm="100000">
                                          <p:val>
                                            <p:strVal val="#ppt_x"/>
                                          </p:val>
                                        </p:tav>
                                      </p:tavLst>
                                    </p:anim>
                                    <p:anim calcmode="lin" valueType="num">
                                      <p:cBhvr additive="base">
                                        <p:cTn id="14" dur="500" fill="hold"/>
                                        <p:tgtEl>
                                          <p:spTgt spid="7824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WordArt 2"/>
          <p:cNvSpPr>
            <a:spLocks noChangeArrowheads="1" noChangeShapeType="1" noTextEdit="1"/>
          </p:cNvSpPr>
          <p:nvPr/>
        </p:nvSpPr>
        <p:spPr bwMode="auto">
          <a:xfrm>
            <a:off x="2627313" y="1487488"/>
            <a:ext cx="3889375" cy="646112"/>
          </a:xfrm>
          <a:prstGeom prst="rect">
            <a:avLst/>
          </a:prstGeom>
        </p:spPr>
        <p:txBody>
          <a:bodyPr wrap="none" fromWordArt="1">
            <a:prstTxWarp prst="textPlain">
              <a:avLst>
                <a:gd name="adj" fmla="val 50000"/>
              </a:avLst>
            </a:prstTxWarp>
          </a:bodyPr>
          <a:lstStyle/>
          <a:p>
            <a:pPr algn="ctr"/>
            <a:r>
              <a:rPr lang="zh-CN" altLang="en-US" sz="32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黑体"/>
                <a:ea typeface="黑体"/>
              </a:rPr>
              <a:t>课件展示说明</a:t>
            </a:r>
          </a:p>
        </p:txBody>
      </p:sp>
      <p:sp>
        <p:nvSpPr>
          <p:cNvPr id="41987" name="Text Box 3"/>
          <p:cNvSpPr txBox="1">
            <a:spLocks noChangeArrowheads="1"/>
          </p:cNvSpPr>
          <p:nvPr/>
        </p:nvSpPr>
        <p:spPr bwMode="auto">
          <a:xfrm>
            <a:off x="433388" y="2525713"/>
            <a:ext cx="8386762" cy="2632075"/>
          </a:xfrm>
          <a:prstGeom prst="rect">
            <a:avLst/>
          </a:prstGeom>
          <a:noFill/>
          <a:ln w="9525">
            <a:noFill/>
            <a:miter lim="800000"/>
            <a:headEnd/>
            <a:tailEnd/>
          </a:ln>
        </p:spPr>
        <p:txBody>
          <a:bodyPr>
            <a:spAutoFit/>
          </a:bodyPr>
          <a:lstStyle/>
          <a:p>
            <a:pPr>
              <a:lnSpc>
                <a:spcPts val="4000"/>
              </a:lnSpc>
            </a:pPr>
            <a:r>
              <a:rPr lang="zh-CN" altLang="en-US">
                <a:solidFill>
                  <a:srgbClr val="5F5F5F"/>
                </a:solidFill>
                <a:latin typeface="楷体_GB2312" pitchFamily="49" charset="-122"/>
                <a:ea typeface="楷体_GB2312" pitchFamily="49" charset="-122"/>
              </a:rPr>
              <a:t>　　本课件为基于精确校对的</a:t>
            </a:r>
            <a:r>
              <a:rPr lang="en-US" altLang="zh-CN">
                <a:solidFill>
                  <a:srgbClr val="5F5F5F"/>
                </a:solidFill>
                <a:latin typeface="楷体_GB2312" pitchFamily="49" charset="-122"/>
                <a:ea typeface="楷体_GB2312" pitchFamily="49" charset="-122"/>
              </a:rPr>
              <a:t>word</a:t>
            </a:r>
            <a:r>
              <a:rPr lang="zh-CN" altLang="en-US">
                <a:solidFill>
                  <a:srgbClr val="5F5F5F"/>
                </a:solidFill>
                <a:latin typeface="楷体_GB2312" pitchFamily="49" charset="-122"/>
                <a:ea typeface="楷体_GB2312" pitchFamily="49" charset="-122"/>
              </a:rPr>
              <a:t>书稿制作的</a:t>
            </a:r>
            <a:r>
              <a:rPr lang="zh-CN" altLang="en-US">
                <a:solidFill>
                  <a:srgbClr val="5F5F5F"/>
                </a:solidFill>
                <a:ea typeface="楷体_GB2312" pitchFamily="49" charset="-122"/>
              </a:rPr>
              <a:t>“</a:t>
            </a:r>
            <a:r>
              <a:rPr lang="zh-CN" altLang="en-US">
                <a:solidFill>
                  <a:srgbClr val="5F5F5F"/>
                </a:solidFill>
                <a:latin typeface="楷体_GB2312" pitchFamily="49" charset="-122"/>
                <a:ea typeface="楷体_GB2312" pitchFamily="49" charset="-122"/>
              </a:rPr>
              <a:t>逐字编辑</a:t>
            </a:r>
            <a:r>
              <a:rPr lang="zh-CN" altLang="en-US">
                <a:solidFill>
                  <a:srgbClr val="5F5F5F"/>
                </a:solidFill>
                <a:ea typeface="楷体_GB2312" pitchFamily="49" charset="-122"/>
              </a:rPr>
              <a:t>”</a:t>
            </a:r>
            <a:r>
              <a:rPr lang="zh-CN" altLang="en-US">
                <a:solidFill>
                  <a:srgbClr val="5F5F5F"/>
                </a:solidFill>
                <a:latin typeface="楷体_GB2312" pitchFamily="49" charset="-122"/>
                <a:ea typeface="楷体_GB2312" pitchFamily="49" charset="-122"/>
              </a:rPr>
              <a:t>课件，如需要修改课件，请双击对应内容，进入可编辑状态。</a:t>
            </a:r>
          </a:p>
          <a:p>
            <a:pPr>
              <a:lnSpc>
                <a:spcPts val="4000"/>
              </a:lnSpc>
            </a:pPr>
            <a:r>
              <a:rPr lang="zh-CN" altLang="en-US">
                <a:solidFill>
                  <a:srgbClr val="5F5F5F"/>
                </a:solidFill>
                <a:latin typeface="楷体_GB2312" pitchFamily="49" charset="-122"/>
                <a:ea typeface="楷体_GB2312" pitchFamily="49" charset="-122"/>
              </a:rPr>
              <a:t>　　如果有的公式双击后无法进入可编辑状态，请单击选中此公式，点击右键、</a:t>
            </a:r>
            <a:r>
              <a:rPr lang="zh-CN" altLang="en-US">
                <a:solidFill>
                  <a:srgbClr val="5F5F5F"/>
                </a:solidFill>
                <a:ea typeface="楷体_GB2312" pitchFamily="49" charset="-122"/>
              </a:rPr>
              <a:t>“</a:t>
            </a:r>
            <a:r>
              <a:rPr lang="zh-CN" altLang="en-US">
                <a:solidFill>
                  <a:srgbClr val="5F5F5F"/>
                </a:solidFill>
                <a:latin typeface="楷体_GB2312" pitchFamily="49" charset="-122"/>
                <a:ea typeface="楷体_GB2312" pitchFamily="49" charset="-122"/>
              </a:rPr>
              <a:t>切换域代码</a:t>
            </a:r>
            <a:r>
              <a:rPr lang="zh-CN" altLang="en-US">
                <a:solidFill>
                  <a:srgbClr val="5F5F5F"/>
                </a:solidFill>
                <a:ea typeface="楷体_GB2312" pitchFamily="49" charset="-122"/>
              </a:rPr>
              <a:t>”</a:t>
            </a:r>
            <a:r>
              <a:rPr lang="zh-CN" altLang="en-US">
                <a:solidFill>
                  <a:srgbClr val="5F5F5F"/>
                </a:solidFill>
                <a:latin typeface="楷体_GB2312" pitchFamily="49" charset="-122"/>
                <a:ea typeface="楷体_GB2312" pitchFamily="49" charset="-122"/>
              </a:rPr>
              <a:t>，即可进入编辑状态。修改后再点击右键、</a:t>
            </a:r>
            <a:r>
              <a:rPr lang="zh-CN" altLang="en-US">
                <a:solidFill>
                  <a:srgbClr val="5F5F5F"/>
                </a:solidFill>
                <a:ea typeface="楷体_GB2312" pitchFamily="49" charset="-122"/>
              </a:rPr>
              <a:t>“</a:t>
            </a:r>
            <a:r>
              <a:rPr lang="zh-CN" altLang="en-US">
                <a:solidFill>
                  <a:srgbClr val="5F5F5F"/>
                </a:solidFill>
                <a:latin typeface="楷体_GB2312" pitchFamily="49" charset="-122"/>
                <a:ea typeface="楷体_GB2312" pitchFamily="49" charset="-122"/>
              </a:rPr>
              <a:t>切换域代码</a:t>
            </a:r>
            <a:r>
              <a:rPr lang="zh-CN" altLang="en-US">
                <a:solidFill>
                  <a:srgbClr val="5F5F5F"/>
                </a:solidFill>
                <a:ea typeface="楷体_GB2312" pitchFamily="49" charset="-122"/>
              </a:rPr>
              <a:t>”</a:t>
            </a:r>
            <a:r>
              <a:rPr lang="zh-CN" altLang="en-US">
                <a:solidFill>
                  <a:srgbClr val="5F5F5F"/>
                </a:solidFill>
                <a:latin typeface="楷体_GB2312" pitchFamily="49" charset="-122"/>
                <a:ea typeface="楷体_GB2312" pitchFamily="49" charset="-122"/>
              </a:rPr>
              <a:t>，即可退出编辑状态。　　</a:t>
            </a:r>
            <a:endParaRPr lang="en-US" altLang="zh-CN">
              <a:solidFill>
                <a:srgbClr val="5F5F5F"/>
              </a:solidFill>
              <a:latin typeface="楷体_GB2312" pitchFamily="49" charset="-122"/>
              <a:ea typeface="楷体_GB2312" pitchFamily="49" charset="-122"/>
            </a:endParaRPr>
          </a:p>
        </p:txBody>
      </p:sp>
      <p:pic>
        <p:nvPicPr>
          <p:cNvPr id="41988" name="图片 3"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31"/>
          <p:cNvGraphicFramePr>
            <a:graphicFrameLocks noChangeAspect="1"/>
          </p:cNvGraphicFramePr>
          <p:nvPr>
            <p:ph/>
          </p:nvPr>
        </p:nvGraphicFramePr>
        <p:xfrm>
          <a:off x="355600" y="1423988"/>
          <a:ext cx="8562975" cy="5427662"/>
        </p:xfrm>
        <a:graphic>
          <a:graphicData uri="http://schemas.openxmlformats.org/presentationml/2006/ole">
            <p:oleObj spid="_x0000_s89090" name="Document" r:id="rId3" imgW="8617778" imgH="5463350" progId="Word.Document.8">
              <p:embed/>
            </p:oleObj>
          </a:graphicData>
        </a:graphic>
      </p:graphicFrame>
      <p:graphicFrame>
        <p:nvGraphicFramePr>
          <p:cNvPr id="820263" name="Object 39"/>
          <p:cNvGraphicFramePr>
            <a:graphicFrameLocks noChangeAspect="1"/>
          </p:cNvGraphicFramePr>
          <p:nvPr/>
        </p:nvGraphicFramePr>
        <p:xfrm>
          <a:off x="4714876" y="2285992"/>
          <a:ext cx="3871912" cy="641350"/>
        </p:xfrm>
        <a:graphic>
          <a:graphicData uri="http://schemas.openxmlformats.org/presentationml/2006/ole">
            <p:oleObj spid="_x0000_s89091" name="Document" r:id="rId4" imgW="3930951" imgH="658777" progId="Word.Document.8">
              <p:embed/>
            </p:oleObj>
          </a:graphicData>
        </a:graphic>
      </p:graphicFrame>
      <p:graphicFrame>
        <p:nvGraphicFramePr>
          <p:cNvPr id="820267" name="Object 43"/>
          <p:cNvGraphicFramePr>
            <a:graphicFrameLocks noChangeAspect="1"/>
          </p:cNvGraphicFramePr>
          <p:nvPr/>
        </p:nvGraphicFramePr>
        <p:xfrm>
          <a:off x="4000496" y="2786058"/>
          <a:ext cx="3871913" cy="641350"/>
        </p:xfrm>
        <a:graphic>
          <a:graphicData uri="http://schemas.openxmlformats.org/presentationml/2006/ole">
            <p:oleObj spid="_x0000_s89092" name="Document" r:id="rId5" imgW="3930951" imgH="658777" progId="Word.Document.8">
              <p:embed/>
            </p:oleObj>
          </a:graphicData>
        </a:graphic>
      </p:graphicFrame>
      <p:sp>
        <p:nvSpPr>
          <p:cNvPr id="8197" name="Text Box 5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pic>
        <p:nvPicPr>
          <p:cNvPr id="8198" name="图片 5" descr="全品文教.jpg"/>
          <p:cNvPicPr>
            <a:picLocks noChangeAspect="1"/>
          </p:cNvPicPr>
          <p:nvPr/>
        </p:nvPicPr>
        <p:blipFill>
          <a:blip r:embed="rId6"/>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43"/>
          <p:cNvGraphicFramePr>
            <a:graphicFrameLocks noChangeAspect="1"/>
          </p:cNvGraphicFramePr>
          <p:nvPr/>
        </p:nvGraphicFramePr>
        <p:xfrm>
          <a:off x="500034" y="3214686"/>
          <a:ext cx="3871913" cy="641350"/>
        </p:xfrm>
        <a:graphic>
          <a:graphicData uri="http://schemas.openxmlformats.org/presentationml/2006/ole">
            <p:oleObj spid="_x0000_s89093" name="Document" r:id="rId7" imgW="3930951" imgH="658777" progId="Word.Document.8">
              <p:embed/>
            </p:oleObj>
          </a:graphicData>
        </a:graphic>
      </p:graphicFrame>
      <p:graphicFrame>
        <p:nvGraphicFramePr>
          <p:cNvPr id="3" name="Object 6"/>
          <p:cNvGraphicFramePr>
            <a:graphicFrameLocks noChangeAspect="1"/>
          </p:cNvGraphicFramePr>
          <p:nvPr/>
        </p:nvGraphicFramePr>
        <p:xfrm>
          <a:off x="6500826" y="4572008"/>
          <a:ext cx="3871912" cy="641350"/>
        </p:xfrm>
        <a:graphic>
          <a:graphicData uri="http://schemas.openxmlformats.org/presentationml/2006/ole">
            <p:oleObj spid="_x0000_s89094" name="Document" r:id="rId8" imgW="3930951" imgH="658777"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0263"/>
                                        </p:tgtEl>
                                        <p:attrNameLst>
                                          <p:attrName>style.visibility</p:attrName>
                                        </p:attrNameLst>
                                      </p:cBhvr>
                                      <p:to>
                                        <p:strVal val="visible"/>
                                      </p:to>
                                    </p:set>
                                    <p:anim calcmode="lin" valueType="num">
                                      <p:cBhvr additive="base">
                                        <p:cTn id="7" dur="500" fill="hold"/>
                                        <p:tgtEl>
                                          <p:spTgt spid="820263"/>
                                        </p:tgtEl>
                                        <p:attrNameLst>
                                          <p:attrName>ppt_x</p:attrName>
                                        </p:attrNameLst>
                                      </p:cBhvr>
                                      <p:tavLst>
                                        <p:tav tm="0">
                                          <p:val>
                                            <p:strVal val="#ppt_x"/>
                                          </p:val>
                                        </p:tav>
                                        <p:tav tm="100000">
                                          <p:val>
                                            <p:strVal val="#ppt_x"/>
                                          </p:val>
                                        </p:tav>
                                      </p:tavLst>
                                    </p:anim>
                                    <p:anim calcmode="lin" valueType="num">
                                      <p:cBhvr additive="base">
                                        <p:cTn id="8" dur="500" fill="hold"/>
                                        <p:tgtEl>
                                          <p:spTgt spid="8202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20267"/>
                                        </p:tgtEl>
                                        <p:attrNameLst>
                                          <p:attrName>style.visibility</p:attrName>
                                        </p:attrNameLst>
                                      </p:cBhvr>
                                      <p:to>
                                        <p:strVal val="visible"/>
                                      </p:to>
                                    </p:set>
                                    <p:anim calcmode="lin" valueType="num">
                                      <p:cBhvr additive="base">
                                        <p:cTn id="13" dur="500" fill="hold"/>
                                        <p:tgtEl>
                                          <p:spTgt spid="820267"/>
                                        </p:tgtEl>
                                        <p:attrNameLst>
                                          <p:attrName>ppt_x</p:attrName>
                                        </p:attrNameLst>
                                      </p:cBhvr>
                                      <p:tavLst>
                                        <p:tav tm="0">
                                          <p:val>
                                            <p:strVal val="#ppt_x"/>
                                          </p:val>
                                        </p:tav>
                                        <p:tav tm="100000">
                                          <p:val>
                                            <p:strVal val="#ppt_x"/>
                                          </p:val>
                                        </p:tav>
                                      </p:tavLst>
                                    </p:anim>
                                    <p:anim calcmode="lin" valueType="num">
                                      <p:cBhvr additive="base">
                                        <p:cTn id="14" dur="500" fill="hold"/>
                                        <p:tgtEl>
                                          <p:spTgt spid="82026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4098" name="Object 26"/>
          <p:cNvGraphicFramePr>
            <a:graphicFrameLocks noChangeAspect="1"/>
          </p:cNvGraphicFramePr>
          <p:nvPr/>
        </p:nvGraphicFramePr>
        <p:xfrm>
          <a:off x="392113" y="1412875"/>
          <a:ext cx="8383587" cy="2351088"/>
        </p:xfrm>
        <a:graphic>
          <a:graphicData uri="http://schemas.openxmlformats.org/presentationml/2006/ole">
            <p:oleObj spid="_x0000_s310274" name="Document" r:id="rId4" imgW="8607407" imgH="2423058" progId="Word.Document.8">
              <p:embed/>
            </p:oleObj>
          </a:graphicData>
        </a:graphic>
      </p:graphicFrame>
      <p:graphicFrame>
        <p:nvGraphicFramePr>
          <p:cNvPr id="503836" name="Object 28"/>
          <p:cNvGraphicFramePr>
            <a:graphicFrameLocks noChangeAspect="1"/>
          </p:cNvGraphicFramePr>
          <p:nvPr/>
        </p:nvGraphicFramePr>
        <p:xfrm>
          <a:off x="463550" y="2921000"/>
          <a:ext cx="8253413" cy="2316163"/>
        </p:xfrm>
        <a:graphic>
          <a:graphicData uri="http://schemas.openxmlformats.org/presentationml/2006/ole">
            <p:oleObj spid="_x0000_s310275" name="Document" r:id="rId5" imgW="8588374" imgH="2426304" progId="Word.Document.8">
              <p:embed/>
            </p:oleObj>
          </a:graphicData>
        </a:graphic>
      </p:graphicFrame>
      <p:sp>
        <p:nvSpPr>
          <p:cNvPr id="6"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03836"/>
                                        </p:tgtEl>
                                        <p:attrNameLst>
                                          <p:attrName>style.visibility</p:attrName>
                                        </p:attrNameLst>
                                      </p:cBhvr>
                                      <p:to>
                                        <p:strVal val="visible"/>
                                      </p:to>
                                    </p:set>
                                    <p:animEffect transition="in" filter="blinds(horizontal)">
                                      <p:cBhvr>
                                        <p:cTn id="7" dur="500"/>
                                        <p:tgtEl>
                                          <p:spTgt spid="503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31"/>
          <p:cNvGraphicFramePr>
            <a:graphicFrameLocks noChangeAspect="1"/>
          </p:cNvGraphicFramePr>
          <p:nvPr>
            <p:ph/>
          </p:nvPr>
        </p:nvGraphicFramePr>
        <p:xfrm>
          <a:off x="736600" y="1484313"/>
          <a:ext cx="7731125" cy="5035550"/>
        </p:xfrm>
        <a:graphic>
          <a:graphicData uri="http://schemas.openxmlformats.org/presentationml/2006/ole">
            <p:oleObj spid="_x0000_s311298" name="Document" r:id="rId3" imgW="8725199" imgH="5705004" progId="Word.Document.8">
              <p:embed/>
            </p:oleObj>
          </a:graphicData>
        </a:graphic>
      </p:graphicFrame>
      <p:graphicFrame>
        <p:nvGraphicFramePr>
          <p:cNvPr id="820267" name="Object 43"/>
          <p:cNvGraphicFramePr>
            <a:graphicFrameLocks noChangeAspect="1"/>
          </p:cNvGraphicFramePr>
          <p:nvPr/>
        </p:nvGraphicFramePr>
        <p:xfrm>
          <a:off x="4414863" y="1891231"/>
          <a:ext cx="3871913" cy="641350"/>
        </p:xfrm>
        <a:graphic>
          <a:graphicData uri="http://schemas.openxmlformats.org/presentationml/2006/ole">
            <p:oleObj spid="_x0000_s311299" name="Document" r:id="rId4" imgW="3923036" imgH="659851" progId="Word.Document.8">
              <p:embed/>
            </p:oleObj>
          </a:graphicData>
        </a:graphic>
      </p:graphicFrame>
      <p:pic>
        <p:nvPicPr>
          <p:cNvPr id="8198" name="图片 5"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43"/>
          <p:cNvGraphicFramePr>
            <a:graphicFrameLocks noChangeAspect="1"/>
          </p:cNvGraphicFramePr>
          <p:nvPr/>
        </p:nvGraphicFramePr>
        <p:xfrm>
          <a:off x="6783430" y="1885238"/>
          <a:ext cx="3860800" cy="641350"/>
        </p:xfrm>
        <a:graphic>
          <a:graphicData uri="http://schemas.openxmlformats.org/presentationml/2006/ole">
            <p:oleObj spid="_x0000_s311300" name="Document" r:id="rId6" imgW="3913339" imgH="661293" progId="Word.Document.8">
              <p:embed/>
            </p:oleObj>
          </a:graphicData>
        </a:graphic>
      </p:graphicFrame>
      <p:graphicFrame>
        <p:nvGraphicFramePr>
          <p:cNvPr id="3" name="Object 43"/>
          <p:cNvGraphicFramePr>
            <a:graphicFrameLocks noChangeAspect="1"/>
          </p:cNvGraphicFramePr>
          <p:nvPr/>
        </p:nvGraphicFramePr>
        <p:xfrm>
          <a:off x="4856192" y="2270455"/>
          <a:ext cx="3859212" cy="639762"/>
        </p:xfrm>
        <a:graphic>
          <a:graphicData uri="http://schemas.openxmlformats.org/presentationml/2006/ole">
            <p:oleObj spid="_x0000_s311301" name="Document" r:id="rId7" imgW="3913339" imgH="661293" progId="Word.Document.8">
              <p:embed/>
            </p:oleObj>
          </a:graphicData>
        </a:graphic>
      </p:graphicFrame>
      <p:graphicFrame>
        <p:nvGraphicFramePr>
          <p:cNvPr id="4" name="Object 43"/>
          <p:cNvGraphicFramePr>
            <a:graphicFrameLocks noChangeAspect="1"/>
          </p:cNvGraphicFramePr>
          <p:nvPr/>
        </p:nvGraphicFramePr>
        <p:xfrm>
          <a:off x="1641482" y="2671056"/>
          <a:ext cx="3859212" cy="641350"/>
        </p:xfrm>
        <a:graphic>
          <a:graphicData uri="http://schemas.openxmlformats.org/presentationml/2006/ole">
            <p:oleObj spid="_x0000_s311302" name="Document" r:id="rId8" imgW="3904002" imgH="663096" progId="Word.Document.8">
              <p:embed/>
            </p:oleObj>
          </a:graphicData>
        </a:graphic>
      </p:graphicFrame>
      <p:graphicFrame>
        <p:nvGraphicFramePr>
          <p:cNvPr id="5" name="Object 43"/>
          <p:cNvGraphicFramePr>
            <a:graphicFrameLocks noChangeAspect="1"/>
          </p:cNvGraphicFramePr>
          <p:nvPr/>
        </p:nvGraphicFramePr>
        <p:xfrm>
          <a:off x="3690965" y="3443293"/>
          <a:ext cx="4810125" cy="771525"/>
        </p:xfrm>
        <a:graphic>
          <a:graphicData uri="http://schemas.openxmlformats.org/presentationml/2006/ole">
            <p:oleObj spid="_x0000_s311303" name="Document" r:id="rId9" imgW="4866087" imgH="784249" progId="Word.Document.8">
              <p:embed/>
            </p:oleObj>
          </a:graphicData>
        </a:graphic>
      </p:graphicFrame>
      <p:sp>
        <p:nvSpPr>
          <p:cNvPr id="10"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0267"/>
                                        </p:tgtEl>
                                        <p:attrNameLst>
                                          <p:attrName>style.visibility</p:attrName>
                                        </p:attrNameLst>
                                      </p:cBhvr>
                                      <p:to>
                                        <p:strVal val="visible"/>
                                      </p:to>
                                    </p:set>
                                    <p:anim calcmode="lin" valueType="num">
                                      <p:cBhvr additive="base">
                                        <p:cTn id="7" dur="500" fill="hold"/>
                                        <p:tgtEl>
                                          <p:spTgt spid="820267"/>
                                        </p:tgtEl>
                                        <p:attrNameLst>
                                          <p:attrName>ppt_x</p:attrName>
                                        </p:attrNameLst>
                                      </p:cBhvr>
                                      <p:tavLst>
                                        <p:tav tm="0">
                                          <p:val>
                                            <p:strVal val="#ppt_x"/>
                                          </p:val>
                                        </p:tav>
                                        <p:tav tm="100000">
                                          <p:val>
                                            <p:strVal val="#ppt_x"/>
                                          </p:val>
                                        </p:tav>
                                      </p:tavLst>
                                    </p:anim>
                                    <p:anim calcmode="lin" valueType="num">
                                      <p:cBhvr additive="base">
                                        <p:cTn id="8" dur="500" fill="hold"/>
                                        <p:tgtEl>
                                          <p:spTgt spid="8202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31"/>
          <p:cNvGraphicFramePr>
            <a:graphicFrameLocks noChangeAspect="1"/>
          </p:cNvGraphicFramePr>
          <p:nvPr>
            <p:ph/>
          </p:nvPr>
        </p:nvGraphicFramePr>
        <p:xfrm>
          <a:off x="642910" y="1484313"/>
          <a:ext cx="7791846" cy="3802075"/>
        </p:xfrm>
        <a:graphic>
          <a:graphicData uri="http://schemas.openxmlformats.org/presentationml/2006/ole">
            <p:oleObj spid="_x0000_s312322" name="Document" r:id="rId3" imgW="8084886" imgH="3944681" progId="Word.Document.8">
              <p:embed/>
            </p:oleObj>
          </a:graphicData>
        </a:graphic>
      </p:graphicFrame>
      <p:pic>
        <p:nvPicPr>
          <p:cNvPr id="8198" name="图片 5"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5" name="Object 43"/>
          <p:cNvGraphicFramePr>
            <a:graphicFrameLocks noChangeAspect="1"/>
          </p:cNvGraphicFramePr>
          <p:nvPr/>
        </p:nvGraphicFramePr>
        <p:xfrm>
          <a:off x="2513031" y="2003516"/>
          <a:ext cx="4773613" cy="771525"/>
        </p:xfrm>
        <a:graphic>
          <a:graphicData uri="http://schemas.openxmlformats.org/presentationml/2006/ole">
            <p:oleObj spid="_x0000_s312323" name="Document" r:id="rId5" imgW="4847053" imgH="785331" progId="Word.Document.8">
              <p:embed/>
            </p:oleObj>
          </a:graphicData>
        </a:graphic>
      </p:graphicFrame>
      <p:sp>
        <p:nvSpPr>
          <p:cNvPr id="6"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4098" name="Object 26"/>
          <p:cNvGraphicFramePr>
            <a:graphicFrameLocks noChangeAspect="1"/>
          </p:cNvGraphicFramePr>
          <p:nvPr/>
        </p:nvGraphicFramePr>
        <p:xfrm>
          <a:off x="392113" y="1435102"/>
          <a:ext cx="8383587" cy="2351088"/>
        </p:xfrm>
        <a:graphic>
          <a:graphicData uri="http://schemas.openxmlformats.org/presentationml/2006/ole">
            <p:oleObj spid="_x0000_s313346" name="Document" r:id="rId4" imgW="8607407" imgH="2423058" progId="Word.Document.8">
              <p:embed/>
            </p:oleObj>
          </a:graphicData>
        </a:graphic>
      </p:graphicFrame>
      <p:graphicFrame>
        <p:nvGraphicFramePr>
          <p:cNvPr id="503836" name="Object 28"/>
          <p:cNvGraphicFramePr>
            <a:graphicFrameLocks noChangeAspect="1"/>
          </p:cNvGraphicFramePr>
          <p:nvPr/>
        </p:nvGraphicFramePr>
        <p:xfrm>
          <a:off x="463550" y="2921000"/>
          <a:ext cx="8051800" cy="2316163"/>
        </p:xfrm>
        <a:graphic>
          <a:graphicData uri="http://schemas.openxmlformats.org/presentationml/2006/ole">
            <p:oleObj spid="_x0000_s313347" name="Document" r:id="rId5" imgW="8366078" imgH="2415847" progId="Word.Document.8">
              <p:embed/>
            </p:oleObj>
          </a:graphicData>
        </a:graphic>
      </p:graphicFrame>
      <p:sp>
        <p:nvSpPr>
          <p:cNvPr id="6"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03836"/>
                                        </p:tgtEl>
                                        <p:attrNameLst>
                                          <p:attrName>style.visibility</p:attrName>
                                        </p:attrNameLst>
                                      </p:cBhvr>
                                      <p:to>
                                        <p:strVal val="visible"/>
                                      </p:to>
                                    </p:set>
                                    <p:animEffect transition="in" filter="blinds(horizontal)">
                                      <p:cBhvr>
                                        <p:cTn id="7" dur="500"/>
                                        <p:tgtEl>
                                          <p:spTgt spid="503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31"/>
          <p:cNvGraphicFramePr>
            <a:graphicFrameLocks noChangeAspect="1"/>
          </p:cNvGraphicFramePr>
          <p:nvPr>
            <p:ph/>
          </p:nvPr>
        </p:nvGraphicFramePr>
        <p:xfrm>
          <a:off x="428596" y="1428736"/>
          <a:ext cx="8393113" cy="5154612"/>
        </p:xfrm>
        <a:graphic>
          <a:graphicData uri="http://schemas.openxmlformats.org/presentationml/2006/ole">
            <p:oleObj spid="_x0000_s314370" name="Document" r:id="rId3" imgW="8402823" imgH="5160365" progId="Word.Document.8">
              <p:embed/>
            </p:oleObj>
          </a:graphicData>
        </a:graphic>
      </p:graphicFrame>
      <p:graphicFrame>
        <p:nvGraphicFramePr>
          <p:cNvPr id="820267" name="Object 43"/>
          <p:cNvGraphicFramePr>
            <a:graphicFrameLocks noChangeAspect="1"/>
          </p:cNvGraphicFramePr>
          <p:nvPr/>
        </p:nvGraphicFramePr>
        <p:xfrm>
          <a:off x="4284663" y="3006730"/>
          <a:ext cx="3940175" cy="1001712"/>
        </p:xfrm>
        <a:graphic>
          <a:graphicData uri="http://schemas.openxmlformats.org/presentationml/2006/ole">
            <p:oleObj spid="_x0000_s314371" name="Document" r:id="rId4" imgW="3864380" imgH="1000045" progId="Word.Document.8">
              <p:embed/>
            </p:oleObj>
          </a:graphicData>
        </a:graphic>
      </p:graphicFrame>
      <p:pic>
        <p:nvPicPr>
          <p:cNvPr id="8198" name="图片 5"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aphicFrame>
        <p:nvGraphicFramePr>
          <p:cNvPr id="6" name="Object 43"/>
          <p:cNvGraphicFramePr>
            <a:graphicFrameLocks noChangeAspect="1"/>
          </p:cNvGraphicFramePr>
          <p:nvPr/>
        </p:nvGraphicFramePr>
        <p:xfrm>
          <a:off x="4356100" y="5110163"/>
          <a:ext cx="3911600" cy="993775"/>
        </p:xfrm>
        <a:graphic>
          <a:graphicData uri="http://schemas.openxmlformats.org/presentationml/2006/ole">
            <p:oleObj spid="_x0000_s314372" name="Document" r:id="rId6" imgW="3884969" imgH="996988" progId="Word.Document.8">
              <p:embed/>
            </p:oleObj>
          </a:graphicData>
        </a:graphic>
      </p:graphicFrame>
      <p:sp>
        <p:nvSpPr>
          <p:cNvPr id="7"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0267"/>
                                        </p:tgtEl>
                                        <p:attrNameLst>
                                          <p:attrName>style.visibility</p:attrName>
                                        </p:attrNameLst>
                                      </p:cBhvr>
                                      <p:to>
                                        <p:strVal val="visible"/>
                                      </p:to>
                                    </p:set>
                                    <p:anim calcmode="lin" valueType="num">
                                      <p:cBhvr additive="base">
                                        <p:cTn id="7" dur="500" fill="hold"/>
                                        <p:tgtEl>
                                          <p:spTgt spid="820267"/>
                                        </p:tgtEl>
                                        <p:attrNameLst>
                                          <p:attrName>ppt_x</p:attrName>
                                        </p:attrNameLst>
                                      </p:cBhvr>
                                      <p:tavLst>
                                        <p:tav tm="0">
                                          <p:val>
                                            <p:strVal val="#ppt_x"/>
                                          </p:val>
                                        </p:tav>
                                        <p:tav tm="100000">
                                          <p:val>
                                            <p:strVal val="#ppt_x"/>
                                          </p:val>
                                        </p:tav>
                                      </p:tavLst>
                                    </p:anim>
                                    <p:anim calcmode="lin" valueType="num">
                                      <p:cBhvr additive="base">
                                        <p:cTn id="8" dur="500" fill="hold"/>
                                        <p:tgtEl>
                                          <p:spTgt spid="8202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31"/>
          <p:cNvGraphicFramePr>
            <a:graphicFrameLocks noChangeAspect="1"/>
          </p:cNvGraphicFramePr>
          <p:nvPr>
            <p:ph/>
          </p:nvPr>
        </p:nvGraphicFramePr>
        <p:xfrm>
          <a:off x="392142" y="1285860"/>
          <a:ext cx="8394700" cy="5051425"/>
        </p:xfrm>
        <a:graphic>
          <a:graphicData uri="http://schemas.openxmlformats.org/presentationml/2006/ole">
            <p:oleObj spid="_x0000_s315394" name="Document" r:id="rId3" imgW="8399583" imgH="5054522" progId="Word.Document.8">
              <p:embed/>
            </p:oleObj>
          </a:graphicData>
        </a:graphic>
      </p:graphicFrame>
      <p:graphicFrame>
        <p:nvGraphicFramePr>
          <p:cNvPr id="820267" name="Object 43"/>
          <p:cNvGraphicFramePr>
            <a:graphicFrameLocks noChangeAspect="1"/>
          </p:cNvGraphicFramePr>
          <p:nvPr/>
        </p:nvGraphicFramePr>
        <p:xfrm>
          <a:off x="1790680" y="4929198"/>
          <a:ext cx="1389063" cy="962025"/>
        </p:xfrm>
        <a:graphic>
          <a:graphicData uri="http://schemas.openxmlformats.org/presentationml/2006/ole">
            <p:oleObj spid="_x0000_s315395" name="Document" r:id="rId4" imgW="1431096" imgH="1002396" progId="Word.Document.8">
              <p:embed/>
            </p:oleObj>
          </a:graphicData>
        </a:graphic>
      </p:graphicFrame>
      <p:pic>
        <p:nvPicPr>
          <p:cNvPr id="8198" name="图片 5"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43"/>
          <p:cNvGraphicFramePr>
            <a:graphicFrameLocks noChangeAspect="1"/>
          </p:cNvGraphicFramePr>
          <p:nvPr/>
        </p:nvGraphicFramePr>
        <p:xfrm>
          <a:off x="5364195" y="2278063"/>
          <a:ext cx="3973513" cy="661987"/>
        </p:xfrm>
        <a:graphic>
          <a:graphicData uri="http://schemas.openxmlformats.org/presentationml/2006/ole">
            <p:oleObj spid="_x0000_s315396" name="Document" r:id="rId6" imgW="3904002" imgH="663096" progId="Word.Document.8">
              <p:embed/>
            </p:oleObj>
          </a:graphicData>
        </a:graphic>
      </p:graphicFrame>
      <p:sp>
        <p:nvSpPr>
          <p:cNvPr id="7"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20267"/>
                                        </p:tgtEl>
                                        <p:attrNameLst>
                                          <p:attrName>style.visibility</p:attrName>
                                        </p:attrNameLst>
                                      </p:cBhvr>
                                      <p:to>
                                        <p:strVal val="visible"/>
                                      </p:to>
                                    </p:set>
                                    <p:anim calcmode="lin" valueType="num">
                                      <p:cBhvr additive="base">
                                        <p:cTn id="13" dur="500" fill="hold"/>
                                        <p:tgtEl>
                                          <p:spTgt spid="820267"/>
                                        </p:tgtEl>
                                        <p:attrNameLst>
                                          <p:attrName>ppt_x</p:attrName>
                                        </p:attrNameLst>
                                      </p:cBhvr>
                                      <p:tavLst>
                                        <p:tav tm="0">
                                          <p:val>
                                            <p:strVal val="#ppt_x"/>
                                          </p:val>
                                        </p:tav>
                                        <p:tav tm="100000">
                                          <p:val>
                                            <p:strVal val="#ppt_x"/>
                                          </p:val>
                                        </p:tav>
                                      </p:tavLst>
                                    </p:anim>
                                    <p:anim calcmode="lin" valueType="num">
                                      <p:cBhvr additive="base">
                                        <p:cTn id="14" dur="500" fill="hold"/>
                                        <p:tgtEl>
                                          <p:spTgt spid="8202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4098" name="Object 26"/>
          <p:cNvGraphicFramePr>
            <a:graphicFrameLocks noChangeAspect="1"/>
          </p:cNvGraphicFramePr>
          <p:nvPr/>
        </p:nvGraphicFramePr>
        <p:xfrm>
          <a:off x="392113" y="1435102"/>
          <a:ext cx="8383587" cy="2351088"/>
        </p:xfrm>
        <a:graphic>
          <a:graphicData uri="http://schemas.openxmlformats.org/presentationml/2006/ole">
            <p:oleObj spid="_x0000_s316418" name="Document" r:id="rId4" imgW="8607407" imgH="2423058" progId="Word.Document.8">
              <p:embed/>
            </p:oleObj>
          </a:graphicData>
        </a:graphic>
      </p:graphicFrame>
      <p:graphicFrame>
        <p:nvGraphicFramePr>
          <p:cNvPr id="503836" name="Object 28"/>
          <p:cNvGraphicFramePr>
            <a:graphicFrameLocks noChangeAspect="1"/>
          </p:cNvGraphicFramePr>
          <p:nvPr/>
        </p:nvGraphicFramePr>
        <p:xfrm>
          <a:off x="428596" y="2921000"/>
          <a:ext cx="8240713" cy="2327275"/>
        </p:xfrm>
        <a:graphic>
          <a:graphicData uri="http://schemas.openxmlformats.org/presentationml/2006/ole">
            <p:oleObj spid="_x0000_s316419" name="Document" r:id="rId5" imgW="8569340" imgH="2429549" progId="Word.Document.8">
              <p:embed/>
            </p:oleObj>
          </a:graphicData>
        </a:graphic>
      </p:graphicFrame>
      <p:sp>
        <p:nvSpPr>
          <p:cNvPr id="6"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03836"/>
                                        </p:tgtEl>
                                        <p:attrNameLst>
                                          <p:attrName>style.visibility</p:attrName>
                                        </p:attrNameLst>
                                      </p:cBhvr>
                                      <p:to>
                                        <p:strVal val="visible"/>
                                      </p:to>
                                    </p:set>
                                    <p:animEffect transition="in" filter="blinds(horizontal)">
                                      <p:cBhvr>
                                        <p:cTn id="7" dur="500"/>
                                        <p:tgtEl>
                                          <p:spTgt spid="503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0246"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0247"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备课素材</a:t>
              </a: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备课素材</a:t>
            </a:r>
            <a:r>
              <a:rPr lang="zh-CN" altLang="en-US" sz="2600" dirty="0">
                <a:latin typeface="黑体" pitchFamily="2" charset="-122"/>
                <a:ea typeface="黑体" pitchFamily="2" charset="-122"/>
              </a:rPr>
              <a:t> </a:t>
            </a:r>
          </a:p>
        </p:txBody>
      </p:sp>
      <p:graphicFrame>
        <p:nvGraphicFramePr>
          <p:cNvPr id="487439" name="Object 15"/>
          <p:cNvGraphicFramePr>
            <a:graphicFrameLocks noChangeAspect="1"/>
          </p:cNvGraphicFramePr>
          <p:nvPr>
            <p:ph/>
          </p:nvPr>
        </p:nvGraphicFramePr>
        <p:xfrm>
          <a:off x="344488" y="1924050"/>
          <a:ext cx="8181975" cy="4511675"/>
        </p:xfrm>
        <a:graphic>
          <a:graphicData uri="http://schemas.openxmlformats.org/presentationml/2006/ole">
            <p:oleObj spid="_x0000_s317442" name="Document" r:id="rId4" imgW="8854482" imgH="4905251" progId="Word.Document.8">
              <p:embed/>
            </p:oleObj>
          </a:graphicData>
        </a:graphic>
      </p:graphicFrame>
      <p:pic>
        <p:nvPicPr>
          <p:cNvPr id="10245"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487439"/>
                                        </p:tgtEl>
                                        <p:attrNameLst>
                                          <p:attrName>style.visibility</p:attrName>
                                        </p:attrNameLst>
                                      </p:cBhvr>
                                      <p:to>
                                        <p:strVal val="visible"/>
                                      </p:to>
                                    </p:set>
                                    <p:anim calcmode="lin" valueType="num">
                                      <p:cBhvr additive="base">
                                        <p:cTn id="16" dur="500" fill="hold"/>
                                        <p:tgtEl>
                                          <p:spTgt spid="487439"/>
                                        </p:tgtEl>
                                        <p:attrNameLst>
                                          <p:attrName>ppt_x</p:attrName>
                                        </p:attrNameLst>
                                      </p:cBhvr>
                                      <p:tavLst>
                                        <p:tav tm="0">
                                          <p:val>
                                            <p:strVal val="#ppt_x"/>
                                          </p:val>
                                        </p:tav>
                                        <p:tav tm="100000">
                                          <p:val>
                                            <p:strVal val="#ppt_x"/>
                                          </p:val>
                                        </p:tav>
                                      </p:tavLst>
                                    </p:anim>
                                    <p:anim calcmode="lin" valueType="num">
                                      <p:cBhvr additive="base">
                                        <p:cTn id="17" dur="500" fill="hold"/>
                                        <p:tgtEl>
                                          <p:spTgt spid="4874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备课素材</a:t>
            </a:r>
            <a:r>
              <a:rPr lang="zh-CN" altLang="en-US" sz="2600" dirty="0">
                <a:latin typeface="黑体" pitchFamily="2" charset="-122"/>
                <a:ea typeface="黑体" pitchFamily="2" charset="-122"/>
              </a:rPr>
              <a:t> </a:t>
            </a:r>
          </a:p>
        </p:txBody>
      </p:sp>
      <p:graphicFrame>
        <p:nvGraphicFramePr>
          <p:cNvPr id="487439" name="Object 15"/>
          <p:cNvGraphicFramePr>
            <a:graphicFrameLocks noChangeAspect="1"/>
          </p:cNvGraphicFramePr>
          <p:nvPr>
            <p:ph/>
          </p:nvPr>
        </p:nvGraphicFramePr>
        <p:xfrm>
          <a:off x="349250" y="1566863"/>
          <a:ext cx="8350250" cy="4643437"/>
        </p:xfrm>
        <a:graphic>
          <a:graphicData uri="http://schemas.openxmlformats.org/presentationml/2006/ole">
            <p:oleObj spid="_x0000_s318466" name="Document" r:id="rId3" imgW="8835449" imgH="4913184" progId="Word.Document.8">
              <p:embed/>
            </p:oleObj>
          </a:graphicData>
        </a:graphic>
      </p:graphicFrame>
      <p:pic>
        <p:nvPicPr>
          <p:cNvPr id="11268"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备课素材</a:t>
            </a:r>
            <a:r>
              <a:rPr lang="zh-CN" altLang="en-US" sz="2600" dirty="0">
                <a:latin typeface="黑体" pitchFamily="2" charset="-122"/>
                <a:ea typeface="黑体" pitchFamily="2" charset="-122"/>
              </a:rPr>
              <a:t> </a:t>
            </a:r>
          </a:p>
        </p:txBody>
      </p:sp>
      <p:graphicFrame>
        <p:nvGraphicFramePr>
          <p:cNvPr id="487439" name="Object 15"/>
          <p:cNvGraphicFramePr>
            <a:graphicFrameLocks noChangeAspect="1"/>
          </p:cNvGraphicFramePr>
          <p:nvPr>
            <p:ph/>
          </p:nvPr>
        </p:nvGraphicFramePr>
        <p:xfrm>
          <a:off x="357188" y="1357298"/>
          <a:ext cx="8334375" cy="4881562"/>
        </p:xfrm>
        <a:graphic>
          <a:graphicData uri="http://schemas.openxmlformats.org/presentationml/2006/ole">
            <p:oleObj spid="_x0000_s319490" name="Document" r:id="rId3" imgW="8830421" imgH="5171355" progId="Word.Document.8">
              <p:embed/>
            </p:oleObj>
          </a:graphicData>
        </a:graphic>
      </p:graphicFrame>
      <p:pic>
        <p:nvPicPr>
          <p:cNvPr id="11268"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5122" name="Object 13"/>
          <p:cNvGraphicFramePr>
            <a:graphicFrameLocks noChangeAspect="1"/>
          </p:cNvGraphicFramePr>
          <p:nvPr>
            <p:ph sz="half" idx="2"/>
          </p:nvPr>
        </p:nvGraphicFramePr>
        <p:xfrm>
          <a:off x="4664075" y="2249488"/>
          <a:ext cx="4148138" cy="2768600"/>
        </p:xfrm>
        <a:graphic>
          <a:graphicData uri="http://schemas.openxmlformats.org/presentationml/2006/ole">
            <p:oleObj spid="_x0000_s473090" name="文档" r:id="rId3" imgW="6098368" imgH="4070161" progId="Word.Document.8">
              <p:embed/>
            </p:oleObj>
          </a:graphicData>
        </a:graphic>
      </p:graphicFrame>
      <p:pic>
        <p:nvPicPr>
          <p:cNvPr id="5126" name="图片 5"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26"/>
          <p:cNvGraphicFramePr>
            <a:graphicFrameLocks noChangeAspect="1"/>
          </p:cNvGraphicFramePr>
          <p:nvPr/>
        </p:nvGraphicFramePr>
        <p:xfrm>
          <a:off x="344487" y="1643050"/>
          <a:ext cx="8799513" cy="6043613"/>
        </p:xfrm>
        <a:graphic>
          <a:graphicData uri="http://schemas.openxmlformats.org/presentationml/2006/ole">
            <p:oleObj spid="_x0000_s473091" name="Document" r:id="rId5" imgW="8874105" imgH="6050238"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0249"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0250"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考点类析</a:t>
              </a: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487439" name="Object 15"/>
          <p:cNvGraphicFramePr>
            <a:graphicFrameLocks noChangeAspect="1"/>
          </p:cNvGraphicFramePr>
          <p:nvPr>
            <p:ph/>
          </p:nvPr>
        </p:nvGraphicFramePr>
        <p:xfrm>
          <a:off x="536575" y="2719388"/>
          <a:ext cx="8058150" cy="4049712"/>
        </p:xfrm>
        <a:graphic>
          <a:graphicData uri="http://schemas.openxmlformats.org/presentationml/2006/ole">
            <p:oleObj spid="_x0000_s320514" name="Document" r:id="rId4" imgW="9124900" imgH="4586503" progId="Word.Document.8">
              <p:embed/>
            </p:oleObj>
          </a:graphicData>
        </a:graphic>
      </p:graphicFrame>
      <p:pic>
        <p:nvPicPr>
          <p:cNvPr id="10245"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pSp>
        <p:nvGrpSpPr>
          <p:cNvPr id="3" name="组合 11"/>
          <p:cNvGrpSpPr/>
          <p:nvPr/>
        </p:nvGrpSpPr>
        <p:grpSpPr>
          <a:xfrm>
            <a:off x="358775" y="2085975"/>
            <a:ext cx="8456613" cy="695325"/>
            <a:chOff x="358775" y="2085975"/>
            <a:chExt cx="8456613" cy="695325"/>
          </a:xfrm>
        </p:grpSpPr>
        <p:sp>
          <p:nvSpPr>
            <p:cNvPr id="10247" name="Text Box 12"/>
            <p:cNvSpPr txBox="1">
              <a:spLocks noChangeArrowheads="1"/>
            </p:cNvSpPr>
            <p:nvPr/>
          </p:nvSpPr>
          <p:spPr bwMode="auto">
            <a:xfrm>
              <a:off x="358775" y="2085975"/>
              <a:ext cx="8456613" cy="695325"/>
            </a:xfrm>
            <a:prstGeom prst="rect">
              <a:avLst/>
            </a:prstGeom>
            <a:noFill/>
            <a:ln w="9525" algn="ctr">
              <a:noFill/>
              <a:miter lim="800000"/>
              <a:headEnd/>
              <a:tailEnd/>
            </a:ln>
          </p:spPr>
          <p:txBody>
            <a:bodyPr/>
            <a:lstStyle/>
            <a:p>
              <a:pPr>
                <a:lnSpc>
                  <a:spcPct val="122000"/>
                </a:lnSpc>
              </a:pPr>
              <a:r>
                <a:rPr lang="zh-CN" altLang="en-US" dirty="0">
                  <a:latin typeface="黑体" pitchFamily="2" charset="-122"/>
                  <a:ea typeface="黑体" pitchFamily="2" charset="-122"/>
                </a:rPr>
                <a:t> ►　</a:t>
              </a:r>
              <a:r>
                <a:rPr lang="zh-CN" altLang="en-US" b="0" dirty="0">
                  <a:solidFill>
                    <a:srgbClr val="000000"/>
                  </a:solidFill>
                  <a:latin typeface="黑体" pitchFamily="2" charset="-122"/>
                  <a:ea typeface="黑体" pitchFamily="2" charset="-122"/>
                  <a:cs typeface="Times New Roman" pitchFamily="18" charset="0"/>
                </a:rPr>
                <a:t>考点一　</a:t>
              </a:r>
              <a:r>
                <a:rPr lang="zh-CN" altLang="en-US" b="0" dirty="0" smtClean="0">
                  <a:latin typeface="黑体" pitchFamily="2" charset="-122"/>
                  <a:ea typeface="黑体" pitchFamily="2" charset="-122"/>
                </a:rPr>
                <a:t>异面直线所成角的求法</a:t>
              </a:r>
              <a:endParaRPr lang="zh-CN" altLang="en-US" b="0" dirty="0">
                <a:solidFill>
                  <a:srgbClr val="000000"/>
                </a:solidFill>
                <a:latin typeface="黑体" pitchFamily="2" charset="-122"/>
                <a:ea typeface="黑体" pitchFamily="2" charset="-122"/>
              </a:endParaRPr>
            </a:p>
          </p:txBody>
        </p:sp>
        <p:pic>
          <p:nvPicPr>
            <p:cNvPr id="11" name="Picture 8"/>
            <p:cNvPicPr>
              <a:picLocks noChangeAspect="1" noChangeArrowheads="1"/>
            </p:cNvPicPr>
            <p:nvPr/>
          </p:nvPicPr>
          <p:blipFill>
            <a:blip r:embed="rId6"/>
            <a:srcRect/>
            <a:stretch>
              <a:fillRect/>
            </a:stretch>
          </p:blipFill>
          <p:spPr bwMode="auto">
            <a:xfrm>
              <a:off x="5423575" y="2258622"/>
              <a:ext cx="1118612" cy="277916"/>
            </a:xfrm>
            <a:prstGeom prst="rect">
              <a:avLst/>
            </a:prstGeom>
            <a:noFill/>
            <a:ln w="9525">
              <a:noFill/>
              <a:miter lim="800000"/>
              <a:headEnd/>
              <a:tailEnd/>
            </a:ln>
            <a:effectLst/>
          </p:spPr>
        </p:pic>
      </p:gr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in)">
                                      <p:cBhvr>
                                        <p:cTn id="17" dur="500"/>
                                        <p:tgtEl>
                                          <p:spTgt spid="3"/>
                                        </p:tgtEl>
                                      </p:cBhvr>
                                    </p:animEffect>
                                  </p:childTnLst>
                                </p:cTn>
                              </p:par>
                            </p:childTnLst>
                          </p:cTn>
                        </p:par>
                        <p:par>
                          <p:cTn id="18" fill="hold">
                            <p:stCondLst>
                              <p:cond delay="500"/>
                            </p:stCondLst>
                            <p:childTnLst>
                              <p:par>
                                <p:cTn id="19" presetID="2" presetClass="entr" presetSubtype="4" fill="hold" nodeType="afterEffect">
                                  <p:stCondLst>
                                    <p:cond delay="0"/>
                                  </p:stCondLst>
                                  <p:childTnLst>
                                    <p:set>
                                      <p:cBhvr>
                                        <p:cTn id="20" dur="1" fill="hold">
                                          <p:stCondLst>
                                            <p:cond delay="0"/>
                                          </p:stCondLst>
                                        </p:cTn>
                                        <p:tgtEl>
                                          <p:spTgt spid="487439"/>
                                        </p:tgtEl>
                                        <p:attrNameLst>
                                          <p:attrName>style.visibility</p:attrName>
                                        </p:attrNameLst>
                                      </p:cBhvr>
                                      <p:to>
                                        <p:strVal val="visible"/>
                                      </p:to>
                                    </p:set>
                                    <p:anim calcmode="lin" valueType="num">
                                      <p:cBhvr additive="base">
                                        <p:cTn id="21" dur="500" fill="hold"/>
                                        <p:tgtEl>
                                          <p:spTgt spid="487439"/>
                                        </p:tgtEl>
                                        <p:attrNameLst>
                                          <p:attrName>ppt_x</p:attrName>
                                        </p:attrNameLst>
                                      </p:cBhvr>
                                      <p:tavLst>
                                        <p:tav tm="0">
                                          <p:val>
                                            <p:strVal val="#ppt_x"/>
                                          </p:val>
                                        </p:tav>
                                        <p:tav tm="100000">
                                          <p:val>
                                            <p:strVal val="#ppt_x"/>
                                          </p:val>
                                        </p:tav>
                                      </p:tavLst>
                                    </p:anim>
                                    <p:anim calcmode="lin" valueType="num">
                                      <p:cBhvr additive="base">
                                        <p:cTn id="22" dur="500" fill="hold"/>
                                        <p:tgtEl>
                                          <p:spTgt spid="4874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18436"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18434" name="Object 8"/>
          <p:cNvGraphicFramePr>
            <a:graphicFrameLocks noChangeAspect="1"/>
          </p:cNvGraphicFramePr>
          <p:nvPr>
            <p:ph/>
          </p:nvPr>
        </p:nvGraphicFramePr>
        <p:xfrm>
          <a:off x="468313" y="1497013"/>
          <a:ext cx="7967662" cy="3859212"/>
        </p:xfrm>
        <a:graphic>
          <a:graphicData uri="http://schemas.openxmlformats.org/presentationml/2006/ole">
            <p:oleObj spid="_x0000_s321538" name="Document" r:id="rId4" imgW="8242900" imgH="3992638"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15"/>
          <p:cNvGraphicFramePr>
            <a:graphicFrameLocks noChangeAspect="1"/>
          </p:cNvGraphicFramePr>
          <p:nvPr>
            <p:ph/>
          </p:nvPr>
        </p:nvGraphicFramePr>
        <p:xfrm>
          <a:off x="566738" y="1520825"/>
          <a:ext cx="8080375" cy="5105400"/>
        </p:xfrm>
        <a:graphic>
          <a:graphicData uri="http://schemas.openxmlformats.org/presentationml/2006/ole">
            <p:oleObj spid="_x0000_s322562" name="Document" r:id="rId3" imgW="8444366" imgH="5336137" progId="Word.Document.8">
              <p:embed/>
            </p:oleObj>
          </a:graphicData>
        </a:graphic>
      </p:graphicFrame>
      <p:pic>
        <p:nvPicPr>
          <p:cNvPr id="12292" name="图片 3"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sp>
        <p:nvSpPr>
          <p:cNvPr id="5"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8434" name="Object 8"/>
          <p:cNvGraphicFramePr>
            <a:graphicFrameLocks noChangeAspect="1"/>
          </p:cNvGraphicFramePr>
          <p:nvPr>
            <p:ph/>
          </p:nvPr>
        </p:nvGraphicFramePr>
        <p:xfrm>
          <a:off x="441325" y="1497013"/>
          <a:ext cx="8177213" cy="4938712"/>
        </p:xfrm>
        <a:graphic>
          <a:graphicData uri="http://schemas.openxmlformats.org/presentationml/2006/ole">
            <p:oleObj spid="_x0000_s323586" name="Document" r:id="rId4" imgW="8761829" imgH="5291065" progId="Word.Document.8">
              <p:embed/>
            </p:oleObj>
          </a:graphicData>
        </a:graphic>
      </p:graphicFrame>
      <p:sp>
        <p:nvSpPr>
          <p:cNvPr id="5"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463550" y="1401959"/>
          <a:ext cx="8240713" cy="2790825"/>
        </p:xfrm>
        <a:graphic>
          <a:graphicData uri="http://schemas.openxmlformats.org/presentationml/2006/ole">
            <p:oleObj spid="_x0000_s324610" name="Document" r:id="rId4" imgW="8459808" imgH="2884233" progId="Word.Document.8">
              <p:embed/>
            </p:oleObj>
          </a:graphicData>
        </a:graphic>
      </p:graphicFrame>
      <p:graphicFrame>
        <p:nvGraphicFramePr>
          <p:cNvPr id="968716" name="Object 12"/>
          <p:cNvGraphicFramePr>
            <a:graphicFrameLocks noChangeAspect="1"/>
          </p:cNvGraphicFramePr>
          <p:nvPr>
            <p:ph/>
          </p:nvPr>
        </p:nvGraphicFramePr>
        <p:xfrm>
          <a:off x="483010" y="3522876"/>
          <a:ext cx="8045450" cy="3027362"/>
        </p:xfrm>
        <a:graphic>
          <a:graphicData uri="http://schemas.openxmlformats.org/presentationml/2006/ole">
            <p:oleObj spid="_x0000_s324611" name="Document" r:id="rId5" imgW="8737050" imgH="3286994" progId="Word.Document.8">
              <p:embed/>
            </p:oleObj>
          </a:graphicData>
        </a:graphic>
      </p:graphicFrame>
      <p:sp>
        <p:nvSpPr>
          <p:cNvPr id="6"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47"/>
          <p:cNvGraphicFramePr>
            <a:graphicFrameLocks noChangeAspect="1"/>
          </p:cNvGraphicFramePr>
          <p:nvPr/>
        </p:nvGraphicFramePr>
        <p:xfrm>
          <a:off x="392113" y="1911350"/>
          <a:ext cx="8383587" cy="4454525"/>
        </p:xfrm>
        <a:graphic>
          <a:graphicData uri="http://schemas.openxmlformats.org/presentationml/2006/ole">
            <p:oleObj spid="_x0000_s325634" name="Document" r:id="rId3" imgW="8610998" imgH="4655734" progId="Word.Document.8">
              <p:embed/>
            </p:oleObj>
          </a:graphicData>
        </a:graphic>
      </p:graphicFrame>
      <p:graphicFrame>
        <p:nvGraphicFramePr>
          <p:cNvPr id="507952" name="Object 48"/>
          <p:cNvGraphicFramePr>
            <a:graphicFrameLocks noChangeAspect="1"/>
          </p:cNvGraphicFramePr>
          <p:nvPr>
            <p:ph/>
          </p:nvPr>
        </p:nvGraphicFramePr>
        <p:xfrm>
          <a:off x="5786438" y="2178050"/>
          <a:ext cx="2276475" cy="1470025"/>
        </p:xfrm>
        <a:graphic>
          <a:graphicData uri="http://schemas.openxmlformats.org/presentationml/2006/ole">
            <p:oleObj spid="_x0000_s325635" name="Document" r:id="rId4" imgW="2348351" imgH="1515906" progId="Word.Document.8">
              <p:embed/>
            </p:oleObj>
          </a:graphicData>
        </a:graphic>
      </p:graphicFrame>
      <p:pic>
        <p:nvPicPr>
          <p:cNvPr id="14344" name="图片 8"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pSp>
        <p:nvGrpSpPr>
          <p:cNvPr id="2" name="组合 10"/>
          <p:cNvGrpSpPr>
            <a:grpSpLocks/>
          </p:cNvGrpSpPr>
          <p:nvPr/>
        </p:nvGrpSpPr>
        <p:grpSpPr bwMode="auto">
          <a:xfrm>
            <a:off x="323850" y="1341438"/>
            <a:ext cx="8456613" cy="720725"/>
            <a:chOff x="323850" y="1341438"/>
            <a:chExt cx="8456613" cy="720725"/>
          </a:xfrm>
        </p:grpSpPr>
        <p:sp>
          <p:nvSpPr>
            <p:cNvPr id="14346" name="Text Box 6"/>
            <p:cNvSpPr txBox="1">
              <a:spLocks noChangeArrowheads="1"/>
            </p:cNvSpPr>
            <p:nvPr/>
          </p:nvSpPr>
          <p:spPr bwMode="auto">
            <a:xfrm>
              <a:off x="323850" y="1341438"/>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a:latin typeface="黑体" pitchFamily="2" charset="-122"/>
                  <a:ea typeface="黑体" pitchFamily="2" charset="-122"/>
                </a:rPr>
                <a:t>考点二　</a:t>
              </a:r>
              <a:r>
                <a:rPr lang="zh-CN" altLang="en-US" b="0" dirty="0" smtClean="0">
                  <a:latin typeface="黑体" pitchFamily="2" charset="-122"/>
                  <a:ea typeface="黑体" pitchFamily="2" charset="-122"/>
                </a:rPr>
                <a:t>求直线和平面所成的角</a:t>
              </a:r>
              <a:endParaRPr lang="zh-CN" altLang="en-US" b="0" dirty="0">
                <a:latin typeface="黑体" pitchFamily="2" charset="-122"/>
                <a:ea typeface="黑体" pitchFamily="2" charset="-122"/>
              </a:endParaRPr>
            </a:p>
            <a:p>
              <a:pPr>
                <a:lnSpc>
                  <a:spcPts val="3500"/>
                </a:lnSpc>
              </a:pPr>
              <a:endParaRPr lang="zh-CN" altLang="en-US" dirty="0">
                <a:latin typeface="黑体" pitchFamily="2" charset="-122"/>
                <a:ea typeface="黑体" pitchFamily="2" charset="-122"/>
              </a:endParaRPr>
            </a:p>
          </p:txBody>
        </p:sp>
        <p:pic>
          <p:nvPicPr>
            <p:cNvPr id="14347" name="Picture 47"/>
            <p:cNvPicPr>
              <a:picLocks noChangeAspect="1" noChangeArrowheads="1"/>
            </p:cNvPicPr>
            <p:nvPr/>
          </p:nvPicPr>
          <p:blipFill>
            <a:blip r:embed="rId6"/>
            <a:srcRect/>
            <a:stretch>
              <a:fillRect/>
            </a:stretch>
          </p:blipFill>
          <p:spPr bwMode="auto">
            <a:xfrm>
              <a:off x="5396206" y="1522208"/>
              <a:ext cx="1143007" cy="294470"/>
            </a:xfrm>
            <a:prstGeom prst="rect">
              <a:avLst/>
            </a:prstGeom>
            <a:noFill/>
            <a:ln w="9525" algn="ctr">
              <a:noFill/>
              <a:miter lim="800000"/>
              <a:headEnd/>
              <a:tailEnd/>
            </a:ln>
          </p:spPr>
        </p:pic>
      </p:grpSp>
      <p:sp>
        <p:nvSpPr>
          <p:cNvPr id="9"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7952"/>
                                        </p:tgtEl>
                                        <p:attrNameLst>
                                          <p:attrName>style.visibility</p:attrName>
                                        </p:attrNameLst>
                                      </p:cBhvr>
                                      <p:to>
                                        <p:strVal val="visible"/>
                                      </p:to>
                                    </p:set>
                                    <p:anim calcmode="lin" valueType="num">
                                      <p:cBhvr additive="base">
                                        <p:cTn id="7" dur="500" fill="hold"/>
                                        <p:tgtEl>
                                          <p:spTgt spid="507952"/>
                                        </p:tgtEl>
                                        <p:attrNameLst>
                                          <p:attrName>ppt_x</p:attrName>
                                        </p:attrNameLst>
                                      </p:cBhvr>
                                      <p:tavLst>
                                        <p:tav tm="0">
                                          <p:val>
                                            <p:strVal val="#ppt_x"/>
                                          </p:val>
                                        </p:tav>
                                        <p:tav tm="100000">
                                          <p:val>
                                            <p:strVal val="#ppt_x"/>
                                          </p:val>
                                        </p:tav>
                                      </p:tavLst>
                                    </p:anim>
                                    <p:anim calcmode="lin" valueType="num">
                                      <p:cBhvr additive="base">
                                        <p:cTn id="8" dur="500" fill="hold"/>
                                        <p:tgtEl>
                                          <p:spTgt spid="5079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463550" y="1377950"/>
          <a:ext cx="8193088" cy="5354638"/>
        </p:xfrm>
        <a:graphic>
          <a:graphicData uri="http://schemas.openxmlformats.org/presentationml/2006/ole">
            <p:oleObj spid="_x0000_s326658" name="Document" r:id="rId4" imgW="8519782" imgH="5593587" progId="Word.Document.8">
              <p:embed/>
            </p:oleObj>
          </a:graphicData>
        </a:graphic>
      </p:graphicFrame>
      <p:sp>
        <p:nvSpPr>
          <p:cNvPr id="5"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968716" name="Object 12"/>
          <p:cNvGraphicFramePr>
            <a:graphicFrameLocks noChangeAspect="1"/>
          </p:cNvGraphicFramePr>
          <p:nvPr>
            <p:ph/>
          </p:nvPr>
        </p:nvGraphicFramePr>
        <p:xfrm>
          <a:off x="612775" y="1524000"/>
          <a:ext cx="7812088" cy="5524500"/>
        </p:xfrm>
        <a:graphic>
          <a:graphicData uri="http://schemas.openxmlformats.org/presentationml/2006/ole">
            <p:oleObj spid="_x0000_s327682" name="Document" r:id="rId4" imgW="8704370" imgH="6154640" progId="Word.Document.8">
              <p:embed/>
            </p:oleObj>
          </a:graphicData>
        </a:graphic>
      </p:graphicFrame>
      <p:sp>
        <p:nvSpPr>
          <p:cNvPr id="5"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968716" name="Object 12"/>
          <p:cNvGraphicFramePr>
            <a:graphicFrameLocks noChangeAspect="1"/>
          </p:cNvGraphicFramePr>
          <p:nvPr>
            <p:ph/>
          </p:nvPr>
        </p:nvGraphicFramePr>
        <p:xfrm>
          <a:off x="620713" y="1425575"/>
          <a:ext cx="7853362" cy="5343525"/>
        </p:xfrm>
        <a:graphic>
          <a:graphicData uri="http://schemas.openxmlformats.org/presentationml/2006/ole">
            <p:oleObj spid="_x0000_s328706" name="Document" r:id="rId4" imgW="8887162" imgH="6046468" progId="Word.Document.8">
              <p:embed/>
            </p:oleObj>
          </a:graphicData>
        </a:graphic>
      </p:graphicFrame>
      <p:sp>
        <p:nvSpPr>
          <p:cNvPr id="5"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357158" y="1428736"/>
          <a:ext cx="8301038" cy="4868863"/>
        </p:xfrm>
        <a:graphic>
          <a:graphicData uri="http://schemas.openxmlformats.org/presentationml/2006/ole">
            <p:oleObj spid="_x0000_s329730" name="Document" r:id="rId4" imgW="8622490" imgH="5079408" progId="Word.Document.8">
              <p:embed/>
            </p:oleObj>
          </a:graphicData>
        </a:graphic>
      </p:graphicFrame>
      <p:sp>
        <p:nvSpPr>
          <p:cNvPr id="5"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9221"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9218" name="Object 19"/>
          <p:cNvGraphicFramePr>
            <a:graphicFrameLocks noChangeAspect="1"/>
          </p:cNvGraphicFramePr>
          <p:nvPr>
            <p:ph/>
          </p:nvPr>
        </p:nvGraphicFramePr>
        <p:xfrm>
          <a:off x="428596" y="1571612"/>
          <a:ext cx="8126413" cy="4751388"/>
        </p:xfrm>
        <a:graphic>
          <a:graphicData uri="http://schemas.openxmlformats.org/presentationml/2006/ole">
            <p:oleObj spid="_x0000_s474114" name="Document" r:id="rId4" imgW="8118793" imgH="4746715" progId="Word.Document.8">
              <p:embed/>
            </p:oleObj>
          </a:graphicData>
        </a:graphic>
      </p:graphicFrame>
      <p:graphicFrame>
        <p:nvGraphicFramePr>
          <p:cNvPr id="950296" name="Object 24"/>
          <p:cNvGraphicFramePr>
            <a:graphicFrameLocks noChangeAspect="1"/>
          </p:cNvGraphicFramePr>
          <p:nvPr/>
        </p:nvGraphicFramePr>
        <p:xfrm>
          <a:off x="571472" y="3429000"/>
          <a:ext cx="7920037" cy="2981325"/>
        </p:xfrm>
        <a:graphic>
          <a:graphicData uri="http://schemas.openxmlformats.org/presentationml/2006/ole">
            <p:oleObj spid="_x0000_s474115" name="Document" r:id="rId5" imgW="7951759" imgH="2990952"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50296"/>
                                        </p:tgtEl>
                                        <p:attrNameLst>
                                          <p:attrName>style.visibility</p:attrName>
                                        </p:attrNameLst>
                                      </p:cBhvr>
                                      <p:to>
                                        <p:strVal val="visible"/>
                                      </p:to>
                                    </p:set>
                                    <p:animEffect transition="in" filter="blinds(horizontal)">
                                      <p:cBhvr>
                                        <p:cTn id="7" dur="500"/>
                                        <p:tgtEl>
                                          <p:spTgt spid="950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968716" name="Object 12"/>
          <p:cNvGraphicFramePr>
            <a:graphicFrameLocks noChangeAspect="1"/>
          </p:cNvGraphicFramePr>
          <p:nvPr>
            <p:ph/>
          </p:nvPr>
        </p:nvGraphicFramePr>
        <p:xfrm>
          <a:off x="590550" y="1500188"/>
          <a:ext cx="7867650" cy="4524375"/>
        </p:xfrm>
        <a:graphic>
          <a:graphicData uri="http://schemas.openxmlformats.org/presentationml/2006/ole">
            <p:oleObj spid="_x0000_s330754" name="Document" r:id="rId4" imgW="8446880" imgH="4857655" progId="Word.Document.8">
              <p:embed/>
            </p:oleObj>
          </a:graphicData>
        </a:graphic>
      </p:graphicFrame>
      <p:sp>
        <p:nvSpPr>
          <p:cNvPr id="5"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968716" name="Object 12"/>
          <p:cNvGraphicFramePr>
            <a:graphicFrameLocks noChangeAspect="1"/>
          </p:cNvGraphicFramePr>
          <p:nvPr>
            <p:ph/>
          </p:nvPr>
        </p:nvGraphicFramePr>
        <p:xfrm>
          <a:off x="588963" y="1571612"/>
          <a:ext cx="8013700" cy="4489450"/>
        </p:xfrm>
        <a:graphic>
          <a:graphicData uri="http://schemas.openxmlformats.org/presentationml/2006/ole">
            <p:oleObj spid="_x0000_s331778" name="Document" r:id="rId4" imgW="8818211" imgH="4939866" progId="Word.Document.8">
              <p:embed/>
            </p:oleObj>
          </a:graphicData>
        </a:graphic>
      </p:graphicFrame>
      <p:sp>
        <p:nvSpPr>
          <p:cNvPr id="5"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513031" name="Object 7"/>
          <p:cNvGraphicFramePr>
            <a:graphicFrameLocks noChangeAspect="1"/>
          </p:cNvGraphicFramePr>
          <p:nvPr/>
        </p:nvGraphicFramePr>
        <p:xfrm>
          <a:off x="412588" y="1709738"/>
          <a:ext cx="8253412" cy="3729037"/>
        </p:xfrm>
        <a:graphic>
          <a:graphicData uri="http://schemas.openxmlformats.org/presentationml/2006/ole">
            <p:oleObj spid="_x0000_s332802" name="Document" r:id="rId4" imgW="8237872" imgH="3743842" progId="Word.Document.8">
              <p:embed/>
            </p:oleObj>
          </a:graphicData>
        </a:graphic>
      </p:graphicFrame>
      <p:sp>
        <p:nvSpPr>
          <p:cNvPr id="5"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47"/>
          <p:cNvGraphicFramePr>
            <a:graphicFrameLocks noChangeAspect="1"/>
          </p:cNvGraphicFramePr>
          <p:nvPr/>
        </p:nvGraphicFramePr>
        <p:xfrm>
          <a:off x="393672" y="1877062"/>
          <a:ext cx="8321732" cy="4083364"/>
        </p:xfrm>
        <a:graphic>
          <a:graphicData uri="http://schemas.openxmlformats.org/presentationml/2006/ole">
            <p:oleObj spid="_x0000_s333826" name="Document" r:id="rId3" imgW="8625722" imgH="4255136" progId="Word.Document.8">
              <p:embed/>
            </p:oleObj>
          </a:graphicData>
        </a:graphic>
      </p:graphicFrame>
      <p:graphicFrame>
        <p:nvGraphicFramePr>
          <p:cNvPr id="507939" name="Object 35"/>
          <p:cNvGraphicFramePr>
            <a:graphicFrameLocks noChangeAspect="1"/>
          </p:cNvGraphicFramePr>
          <p:nvPr/>
        </p:nvGraphicFramePr>
        <p:xfrm>
          <a:off x="3831472" y="3043525"/>
          <a:ext cx="4883932" cy="1066804"/>
        </p:xfrm>
        <a:graphic>
          <a:graphicData uri="http://schemas.openxmlformats.org/presentationml/2006/ole">
            <p:oleObj spid="_x0000_s333827" name="Document" r:id="rId4" imgW="5402613" imgH="1193140" progId="Word.Document.8">
              <p:embed/>
            </p:oleObj>
          </a:graphicData>
        </a:graphic>
      </p:graphicFrame>
      <p:pic>
        <p:nvPicPr>
          <p:cNvPr id="14344" name="图片 8"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pSp>
        <p:nvGrpSpPr>
          <p:cNvPr id="2" name="组合 10"/>
          <p:cNvGrpSpPr>
            <a:grpSpLocks/>
          </p:cNvGrpSpPr>
          <p:nvPr/>
        </p:nvGrpSpPr>
        <p:grpSpPr bwMode="auto">
          <a:xfrm>
            <a:off x="323850" y="1341438"/>
            <a:ext cx="8456613" cy="720725"/>
            <a:chOff x="323850" y="1341438"/>
            <a:chExt cx="8456613" cy="720725"/>
          </a:xfrm>
        </p:grpSpPr>
        <p:sp>
          <p:nvSpPr>
            <p:cNvPr id="14346" name="Text Box 6"/>
            <p:cNvSpPr txBox="1">
              <a:spLocks noChangeArrowheads="1"/>
            </p:cNvSpPr>
            <p:nvPr/>
          </p:nvSpPr>
          <p:spPr bwMode="auto">
            <a:xfrm>
              <a:off x="323850" y="1341438"/>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smtClean="0">
                  <a:latin typeface="黑体" pitchFamily="2" charset="-122"/>
                  <a:ea typeface="黑体" pitchFamily="2" charset="-122"/>
                </a:rPr>
                <a:t>考点三</a:t>
              </a:r>
              <a:r>
                <a:rPr lang="zh-CN" altLang="en-US" b="0" dirty="0">
                  <a:latin typeface="黑体" pitchFamily="2" charset="-122"/>
                  <a:ea typeface="黑体" pitchFamily="2" charset="-122"/>
                </a:rPr>
                <a:t>　</a:t>
              </a:r>
              <a:r>
                <a:rPr lang="zh-CN" altLang="en-US" b="0" dirty="0" smtClean="0">
                  <a:latin typeface="黑体" pitchFamily="2" charset="-122"/>
                  <a:ea typeface="黑体" pitchFamily="2" charset="-122"/>
                </a:rPr>
                <a:t>求二面角</a:t>
              </a:r>
              <a:endParaRPr lang="zh-CN" altLang="en-US" b="0" dirty="0">
                <a:latin typeface="黑体" pitchFamily="2" charset="-122"/>
                <a:ea typeface="黑体" pitchFamily="2" charset="-122"/>
              </a:endParaRPr>
            </a:p>
            <a:p>
              <a:pPr>
                <a:lnSpc>
                  <a:spcPts val="3500"/>
                </a:lnSpc>
              </a:pPr>
              <a:endParaRPr lang="zh-CN" altLang="en-US" dirty="0">
                <a:latin typeface="黑体" pitchFamily="2" charset="-122"/>
                <a:ea typeface="黑体" pitchFamily="2" charset="-122"/>
              </a:endParaRPr>
            </a:p>
          </p:txBody>
        </p:sp>
        <p:pic>
          <p:nvPicPr>
            <p:cNvPr id="14347" name="Picture 47"/>
            <p:cNvPicPr>
              <a:picLocks noChangeAspect="1" noChangeArrowheads="1"/>
            </p:cNvPicPr>
            <p:nvPr/>
          </p:nvPicPr>
          <p:blipFill>
            <a:blip r:embed="rId6"/>
            <a:srcRect/>
            <a:stretch>
              <a:fillRect/>
            </a:stretch>
          </p:blipFill>
          <p:spPr bwMode="auto">
            <a:xfrm>
              <a:off x="3500431" y="1522208"/>
              <a:ext cx="1143007" cy="294470"/>
            </a:xfrm>
            <a:prstGeom prst="rect">
              <a:avLst/>
            </a:prstGeom>
            <a:noFill/>
            <a:ln w="9525" algn="ctr">
              <a:noFill/>
              <a:miter lim="800000"/>
              <a:headEnd/>
              <a:tailEnd/>
            </a:ln>
          </p:spPr>
        </p:pic>
      </p:grpSp>
      <p:sp>
        <p:nvSpPr>
          <p:cNvPr id="9"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7939"/>
                                        </p:tgtEl>
                                        <p:attrNameLst>
                                          <p:attrName>style.visibility</p:attrName>
                                        </p:attrNameLst>
                                      </p:cBhvr>
                                      <p:to>
                                        <p:strVal val="visible"/>
                                      </p:to>
                                    </p:set>
                                    <p:anim calcmode="lin" valueType="num">
                                      <p:cBhvr additive="base">
                                        <p:cTn id="7" dur="500" fill="hold"/>
                                        <p:tgtEl>
                                          <p:spTgt spid="507939"/>
                                        </p:tgtEl>
                                        <p:attrNameLst>
                                          <p:attrName>ppt_x</p:attrName>
                                        </p:attrNameLst>
                                      </p:cBhvr>
                                      <p:tavLst>
                                        <p:tav tm="0">
                                          <p:val>
                                            <p:strVal val="#ppt_x"/>
                                          </p:val>
                                        </p:tav>
                                        <p:tav tm="100000">
                                          <p:val>
                                            <p:strVal val="#ppt_x"/>
                                          </p:val>
                                        </p:tav>
                                      </p:tavLst>
                                    </p:anim>
                                    <p:anim calcmode="lin" valueType="num">
                                      <p:cBhvr additive="base">
                                        <p:cTn id="8" dur="500" fill="hold"/>
                                        <p:tgtEl>
                                          <p:spTgt spid="5079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47"/>
          <p:cNvGraphicFramePr>
            <a:graphicFrameLocks noChangeAspect="1"/>
          </p:cNvGraphicFramePr>
          <p:nvPr/>
        </p:nvGraphicFramePr>
        <p:xfrm>
          <a:off x="427038" y="1566863"/>
          <a:ext cx="8134350" cy="4227512"/>
        </p:xfrm>
        <a:graphic>
          <a:graphicData uri="http://schemas.openxmlformats.org/presentationml/2006/ole">
            <p:oleObj spid="_x0000_s334850" name="Document" r:id="rId3" imgW="8141268" imgH="4256578" progId="Word.Document.8">
              <p:embed/>
            </p:oleObj>
          </a:graphicData>
        </a:graphic>
      </p:graphicFrame>
      <p:graphicFrame>
        <p:nvGraphicFramePr>
          <p:cNvPr id="507939" name="Object 35"/>
          <p:cNvGraphicFramePr>
            <a:graphicFrameLocks noChangeAspect="1"/>
          </p:cNvGraphicFramePr>
          <p:nvPr/>
        </p:nvGraphicFramePr>
        <p:xfrm>
          <a:off x="2019299" y="2890547"/>
          <a:ext cx="2951453" cy="1185867"/>
        </p:xfrm>
        <a:graphic>
          <a:graphicData uri="http://schemas.openxmlformats.org/presentationml/2006/ole">
            <p:oleObj spid="_x0000_s334851" name="Document" r:id="rId4" imgW="2967056" imgH="1192058" progId="Word.Document.8">
              <p:embed/>
            </p:oleObj>
          </a:graphicData>
        </a:graphic>
      </p:graphicFrame>
      <p:pic>
        <p:nvPicPr>
          <p:cNvPr id="14344" name="图片 8"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
        <p:nvSpPr>
          <p:cNvPr id="6"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7939"/>
                                        </p:tgtEl>
                                        <p:attrNameLst>
                                          <p:attrName>style.visibility</p:attrName>
                                        </p:attrNameLst>
                                      </p:cBhvr>
                                      <p:to>
                                        <p:strVal val="visible"/>
                                      </p:to>
                                    </p:set>
                                    <p:anim calcmode="lin" valueType="num">
                                      <p:cBhvr additive="base">
                                        <p:cTn id="7" dur="500" fill="hold"/>
                                        <p:tgtEl>
                                          <p:spTgt spid="507939"/>
                                        </p:tgtEl>
                                        <p:attrNameLst>
                                          <p:attrName>ppt_x</p:attrName>
                                        </p:attrNameLst>
                                      </p:cBhvr>
                                      <p:tavLst>
                                        <p:tav tm="0">
                                          <p:val>
                                            <p:strVal val="#ppt_x"/>
                                          </p:val>
                                        </p:tav>
                                        <p:tav tm="100000">
                                          <p:val>
                                            <p:strVal val="#ppt_x"/>
                                          </p:val>
                                        </p:tav>
                                      </p:tavLst>
                                    </p:anim>
                                    <p:anim calcmode="lin" valueType="num">
                                      <p:cBhvr additive="base">
                                        <p:cTn id="8" dur="500" fill="hold"/>
                                        <p:tgtEl>
                                          <p:spTgt spid="5079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463550" y="1449394"/>
          <a:ext cx="8134350" cy="2908300"/>
        </p:xfrm>
        <a:graphic>
          <a:graphicData uri="http://schemas.openxmlformats.org/presentationml/2006/ole">
            <p:oleObj spid="_x0000_s335874" name="Document" r:id="rId4" imgW="8459808" imgH="3047933" progId="Word.Document.8">
              <p:embed/>
            </p:oleObj>
          </a:graphicData>
        </a:graphic>
      </p:graphicFrame>
      <p:sp>
        <p:nvSpPr>
          <p:cNvPr id="5"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968716" name="Object 12"/>
          <p:cNvGraphicFramePr>
            <a:graphicFrameLocks noChangeAspect="1"/>
          </p:cNvGraphicFramePr>
          <p:nvPr>
            <p:ph/>
          </p:nvPr>
        </p:nvGraphicFramePr>
        <p:xfrm>
          <a:off x="585788" y="1428750"/>
          <a:ext cx="8005762" cy="5402263"/>
        </p:xfrm>
        <a:graphic>
          <a:graphicData uri="http://schemas.openxmlformats.org/presentationml/2006/ole">
            <p:oleObj spid="_x0000_s336898" name="Document" r:id="rId4" imgW="9337141" imgH="6301394" progId="Word.Document.8">
              <p:embed/>
            </p:oleObj>
          </a:graphicData>
        </a:graphic>
      </p:graphicFrame>
      <p:sp>
        <p:nvSpPr>
          <p:cNvPr id="5"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463550" y="1425575"/>
          <a:ext cx="8229600" cy="4999038"/>
        </p:xfrm>
        <a:graphic>
          <a:graphicData uri="http://schemas.openxmlformats.org/presentationml/2006/ole">
            <p:oleObj spid="_x0000_s337922" name="Document" r:id="rId4" imgW="8557848" imgH="5228325" progId="Word.Document.8">
              <p:embed/>
            </p:oleObj>
          </a:graphicData>
        </a:graphic>
      </p:graphicFrame>
      <p:sp>
        <p:nvSpPr>
          <p:cNvPr id="5"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968716" name="Object 12"/>
          <p:cNvGraphicFramePr>
            <a:graphicFrameLocks noChangeAspect="1"/>
          </p:cNvGraphicFramePr>
          <p:nvPr>
            <p:ph/>
          </p:nvPr>
        </p:nvGraphicFramePr>
        <p:xfrm>
          <a:off x="571472" y="1354138"/>
          <a:ext cx="7978775" cy="4394200"/>
        </p:xfrm>
        <a:graphic>
          <a:graphicData uri="http://schemas.openxmlformats.org/presentationml/2006/ole">
            <p:oleObj spid="_x0000_s338946" name="Document" r:id="rId4" imgW="8877107" imgH="4913544" progId="Word.Document.8">
              <p:embed/>
            </p:oleObj>
          </a:graphicData>
        </a:graphic>
      </p:graphicFrame>
      <p:sp>
        <p:nvSpPr>
          <p:cNvPr id="5"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968716" name="Object 12"/>
          <p:cNvGraphicFramePr>
            <a:graphicFrameLocks noChangeAspect="1"/>
          </p:cNvGraphicFramePr>
          <p:nvPr>
            <p:ph/>
          </p:nvPr>
        </p:nvGraphicFramePr>
        <p:xfrm>
          <a:off x="636588" y="1460500"/>
          <a:ext cx="7847012" cy="4405313"/>
        </p:xfrm>
        <a:graphic>
          <a:graphicData uri="http://schemas.openxmlformats.org/presentationml/2006/ole">
            <p:oleObj spid="_x0000_s339970" name="Document" r:id="rId4" imgW="8886803" imgH="4989625" progId="Word.Document.8">
              <p:embed/>
            </p:oleObj>
          </a:graphicData>
        </a:graphic>
      </p:graphicFrame>
      <p:sp>
        <p:nvSpPr>
          <p:cNvPr id="5"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3" name="Object 15"/>
          <p:cNvGraphicFramePr>
            <a:graphicFrameLocks noChangeAspect="1"/>
          </p:cNvGraphicFramePr>
          <p:nvPr/>
        </p:nvGraphicFramePr>
        <p:xfrm>
          <a:off x="285750" y="1928813"/>
          <a:ext cx="8140700" cy="5005387"/>
        </p:xfrm>
        <a:graphic>
          <a:graphicData uri="http://schemas.openxmlformats.org/presentationml/2006/ole">
            <p:oleObj spid="_x0000_s197637" name="Document" r:id="rId5" imgW="8502899" imgH="5237407"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968716" name="Object 12"/>
          <p:cNvGraphicFramePr>
            <a:graphicFrameLocks noChangeAspect="1"/>
          </p:cNvGraphicFramePr>
          <p:nvPr>
            <p:ph/>
          </p:nvPr>
        </p:nvGraphicFramePr>
        <p:xfrm>
          <a:off x="641350" y="1500174"/>
          <a:ext cx="7754938" cy="4370388"/>
        </p:xfrm>
        <a:graphic>
          <a:graphicData uri="http://schemas.openxmlformats.org/presentationml/2006/ole">
            <p:oleObj spid="_x0000_s340994" name="Document" r:id="rId4" imgW="8867770" imgH="4997558" progId="Word.Document.8">
              <p:embed/>
            </p:oleObj>
          </a:graphicData>
        </a:graphic>
      </p:graphicFrame>
      <p:sp>
        <p:nvSpPr>
          <p:cNvPr id="5"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6386" name="Object 5"/>
          <p:cNvGraphicFramePr>
            <a:graphicFrameLocks noChangeAspect="1"/>
          </p:cNvGraphicFramePr>
          <p:nvPr/>
        </p:nvGraphicFramePr>
        <p:xfrm>
          <a:off x="403225" y="1498616"/>
          <a:ext cx="8181975" cy="4216400"/>
        </p:xfrm>
        <a:graphic>
          <a:graphicData uri="http://schemas.openxmlformats.org/presentationml/2006/ole">
            <p:oleObj spid="_x0000_s342018" name="Document" r:id="rId4" imgW="8291740" imgH="4292996" progId="Word.Document.8">
              <p:embed/>
            </p:oleObj>
          </a:graphicData>
        </a:graphic>
      </p:graphicFrame>
      <p:graphicFrame>
        <p:nvGraphicFramePr>
          <p:cNvPr id="513031" name="Object 7"/>
          <p:cNvGraphicFramePr>
            <a:graphicFrameLocks noChangeAspect="1"/>
          </p:cNvGraphicFramePr>
          <p:nvPr/>
        </p:nvGraphicFramePr>
        <p:xfrm>
          <a:off x="509618" y="2647950"/>
          <a:ext cx="8348662" cy="4513263"/>
        </p:xfrm>
        <a:graphic>
          <a:graphicData uri="http://schemas.openxmlformats.org/presentationml/2006/ole">
            <p:oleObj spid="_x0000_s342019" name="Document" r:id="rId5" imgW="8459808" imgH="4595157" progId="Word.Document.8">
              <p:embed/>
            </p:oleObj>
          </a:graphicData>
        </a:graphic>
      </p:graphicFrame>
      <p:sp>
        <p:nvSpPr>
          <p:cNvPr id="6"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3031"/>
                                        </p:tgtEl>
                                        <p:attrNameLst>
                                          <p:attrName>style.visibility</p:attrName>
                                        </p:attrNameLst>
                                      </p:cBhvr>
                                      <p:to>
                                        <p:strVal val="visible"/>
                                      </p:to>
                                    </p:set>
                                    <p:animEffect transition="in" filter="blinds(horizontal)">
                                      <p:cBhvr>
                                        <p:cTn id="7" dur="500"/>
                                        <p:tgtEl>
                                          <p:spTgt spid="513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513031" name="Object 7"/>
          <p:cNvGraphicFramePr>
            <a:graphicFrameLocks noChangeAspect="1"/>
          </p:cNvGraphicFramePr>
          <p:nvPr/>
        </p:nvGraphicFramePr>
        <p:xfrm>
          <a:off x="555653" y="1638300"/>
          <a:ext cx="8088313" cy="3670300"/>
        </p:xfrm>
        <a:graphic>
          <a:graphicData uri="http://schemas.openxmlformats.org/presentationml/2006/ole">
            <p:oleObj spid="_x0000_s343042" name="Document" r:id="rId4" imgW="8179631" imgH="3784772" progId="Word.Document.8">
              <p:embed/>
            </p:oleObj>
          </a:graphicData>
        </a:graphic>
      </p:graphicFrame>
      <p:sp>
        <p:nvSpPr>
          <p:cNvPr id="5"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47"/>
          <p:cNvGraphicFramePr>
            <a:graphicFrameLocks noChangeAspect="1"/>
          </p:cNvGraphicFramePr>
          <p:nvPr/>
        </p:nvGraphicFramePr>
        <p:xfrm>
          <a:off x="392113" y="1911350"/>
          <a:ext cx="8075612" cy="4335463"/>
        </p:xfrm>
        <a:graphic>
          <a:graphicData uri="http://schemas.openxmlformats.org/presentationml/2006/ole">
            <p:oleObj spid="_x0000_s344066" name="Document" r:id="rId3" imgW="8620695" imgH="4649243" progId="Word.Document.8">
              <p:embed/>
            </p:oleObj>
          </a:graphicData>
        </a:graphic>
      </p:graphicFrame>
      <p:graphicFrame>
        <p:nvGraphicFramePr>
          <p:cNvPr id="507943" name="Object 39"/>
          <p:cNvGraphicFramePr>
            <a:graphicFrameLocks noChangeAspect="1"/>
          </p:cNvGraphicFramePr>
          <p:nvPr/>
        </p:nvGraphicFramePr>
        <p:xfrm>
          <a:off x="3428992" y="4643446"/>
          <a:ext cx="3563938" cy="842963"/>
        </p:xfrm>
        <a:graphic>
          <a:graphicData uri="http://schemas.openxmlformats.org/presentationml/2006/ole">
            <p:oleObj spid="_x0000_s344067" name="Document" r:id="rId4" imgW="3698226" imgH="879080" progId="Word.Document.8">
              <p:embed/>
            </p:oleObj>
          </a:graphicData>
        </a:graphic>
      </p:graphicFrame>
      <p:pic>
        <p:nvPicPr>
          <p:cNvPr id="14344" name="图片 8"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pSp>
        <p:nvGrpSpPr>
          <p:cNvPr id="2" name="组合 12"/>
          <p:cNvGrpSpPr/>
          <p:nvPr/>
        </p:nvGrpSpPr>
        <p:grpSpPr>
          <a:xfrm>
            <a:off x="323850" y="1341438"/>
            <a:ext cx="8456613" cy="720725"/>
            <a:chOff x="323850" y="1341438"/>
            <a:chExt cx="8456613" cy="720725"/>
          </a:xfrm>
        </p:grpSpPr>
        <p:sp>
          <p:nvSpPr>
            <p:cNvPr id="14346" name="Text Box 6"/>
            <p:cNvSpPr txBox="1">
              <a:spLocks noChangeArrowheads="1"/>
            </p:cNvSpPr>
            <p:nvPr/>
          </p:nvSpPr>
          <p:spPr bwMode="auto">
            <a:xfrm>
              <a:off x="323850" y="1341438"/>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smtClean="0">
                  <a:latin typeface="黑体" pitchFamily="2" charset="-122"/>
                  <a:ea typeface="黑体" pitchFamily="2" charset="-122"/>
                </a:rPr>
                <a:t>考点四</a:t>
              </a:r>
              <a:r>
                <a:rPr lang="zh-CN" altLang="en-US" b="0" dirty="0">
                  <a:latin typeface="黑体" pitchFamily="2" charset="-122"/>
                  <a:ea typeface="黑体" pitchFamily="2" charset="-122"/>
                </a:rPr>
                <a:t>　</a:t>
              </a:r>
              <a:r>
                <a:rPr lang="zh-CN" altLang="en-US" b="0" dirty="0" smtClean="0">
                  <a:latin typeface="黑体" pitchFamily="2" charset="-122"/>
                  <a:ea typeface="黑体" pitchFamily="2" charset="-122"/>
                </a:rPr>
                <a:t>求空间中的距离</a:t>
              </a:r>
              <a:endParaRPr lang="zh-CN" altLang="en-US" b="0" dirty="0">
                <a:latin typeface="黑体" pitchFamily="2" charset="-122"/>
                <a:ea typeface="黑体" pitchFamily="2" charset="-122"/>
              </a:endParaRPr>
            </a:p>
            <a:p>
              <a:pPr>
                <a:lnSpc>
                  <a:spcPts val="3500"/>
                </a:lnSpc>
              </a:pPr>
              <a:endParaRPr lang="zh-CN" altLang="en-US" dirty="0">
                <a:latin typeface="黑体" pitchFamily="2" charset="-122"/>
                <a:ea typeface="黑体" pitchFamily="2" charset="-122"/>
              </a:endParaRPr>
            </a:p>
          </p:txBody>
        </p:sp>
        <p:pic>
          <p:nvPicPr>
            <p:cNvPr id="12" name="Picture 8"/>
            <p:cNvPicPr>
              <a:picLocks noChangeAspect="1" noChangeArrowheads="1"/>
            </p:cNvPicPr>
            <p:nvPr/>
          </p:nvPicPr>
          <p:blipFill>
            <a:blip r:embed="rId6"/>
            <a:srcRect/>
            <a:stretch>
              <a:fillRect/>
            </a:stretch>
          </p:blipFill>
          <p:spPr bwMode="auto">
            <a:xfrm>
              <a:off x="4572000" y="1500174"/>
              <a:ext cx="1118612" cy="277916"/>
            </a:xfrm>
            <a:prstGeom prst="rect">
              <a:avLst/>
            </a:prstGeom>
            <a:noFill/>
            <a:ln w="9525">
              <a:noFill/>
              <a:miter lim="800000"/>
              <a:headEnd/>
              <a:tailEnd/>
            </a:ln>
            <a:effectLst/>
          </p:spPr>
        </p:pic>
      </p:grpSp>
      <p:sp>
        <p:nvSpPr>
          <p:cNvPr id="9"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7943"/>
                                        </p:tgtEl>
                                        <p:attrNameLst>
                                          <p:attrName>style.visibility</p:attrName>
                                        </p:attrNameLst>
                                      </p:cBhvr>
                                      <p:to>
                                        <p:strVal val="visible"/>
                                      </p:to>
                                    </p:set>
                                    <p:anim calcmode="lin" valueType="num">
                                      <p:cBhvr additive="base">
                                        <p:cTn id="7" dur="500" fill="hold"/>
                                        <p:tgtEl>
                                          <p:spTgt spid="507943"/>
                                        </p:tgtEl>
                                        <p:attrNameLst>
                                          <p:attrName>ppt_x</p:attrName>
                                        </p:attrNameLst>
                                      </p:cBhvr>
                                      <p:tavLst>
                                        <p:tav tm="0">
                                          <p:val>
                                            <p:strVal val="#ppt_x"/>
                                          </p:val>
                                        </p:tav>
                                        <p:tav tm="100000">
                                          <p:val>
                                            <p:strVal val="#ppt_x"/>
                                          </p:val>
                                        </p:tav>
                                      </p:tavLst>
                                    </p:anim>
                                    <p:anim calcmode="lin" valueType="num">
                                      <p:cBhvr additive="base">
                                        <p:cTn id="8" dur="500" fill="hold"/>
                                        <p:tgtEl>
                                          <p:spTgt spid="5079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47"/>
          <p:cNvGraphicFramePr>
            <a:graphicFrameLocks noChangeAspect="1"/>
          </p:cNvGraphicFramePr>
          <p:nvPr/>
        </p:nvGraphicFramePr>
        <p:xfrm>
          <a:off x="392113" y="1341438"/>
          <a:ext cx="8193087" cy="5665787"/>
        </p:xfrm>
        <a:graphic>
          <a:graphicData uri="http://schemas.openxmlformats.org/presentationml/2006/ole">
            <p:oleObj spid="_x0000_s345090" name="Document" r:id="rId3" imgW="8638292" imgH="5997430" progId="Word.Document.8">
              <p:embed/>
            </p:oleObj>
          </a:graphicData>
        </a:graphic>
      </p:graphicFrame>
      <p:graphicFrame>
        <p:nvGraphicFramePr>
          <p:cNvPr id="507943" name="Object 39"/>
          <p:cNvGraphicFramePr>
            <a:graphicFrameLocks noChangeAspect="1"/>
          </p:cNvGraphicFramePr>
          <p:nvPr/>
        </p:nvGraphicFramePr>
        <p:xfrm>
          <a:off x="4287468" y="1926448"/>
          <a:ext cx="1999044" cy="1392727"/>
        </p:xfrm>
        <a:graphic>
          <a:graphicData uri="http://schemas.openxmlformats.org/presentationml/2006/ole">
            <p:oleObj spid="_x0000_s345091" name="Document" r:id="rId4" imgW="2174117" imgH="1528113" progId="Word.Document.8">
              <p:embed/>
            </p:oleObj>
          </a:graphicData>
        </a:graphic>
      </p:graphicFrame>
      <p:graphicFrame>
        <p:nvGraphicFramePr>
          <p:cNvPr id="507952" name="Object 48"/>
          <p:cNvGraphicFramePr>
            <a:graphicFrameLocks noChangeAspect="1"/>
          </p:cNvGraphicFramePr>
          <p:nvPr>
            <p:ph/>
          </p:nvPr>
        </p:nvGraphicFramePr>
        <p:xfrm>
          <a:off x="-32" y="5319439"/>
          <a:ext cx="2286016" cy="1393728"/>
        </p:xfrm>
        <a:graphic>
          <a:graphicData uri="http://schemas.openxmlformats.org/presentationml/2006/ole">
            <p:oleObj spid="_x0000_s345092" name="Document" r:id="rId5" imgW="2514205" imgH="1534243" progId="Word.Document.8">
              <p:embed/>
            </p:oleObj>
          </a:graphicData>
        </a:graphic>
      </p:graphicFrame>
      <p:pic>
        <p:nvPicPr>
          <p:cNvPr id="14344" name="图片 8" descr="全品文教.jpg"/>
          <p:cNvPicPr>
            <a:picLocks noChangeAspect="1"/>
          </p:cNvPicPr>
          <p:nvPr/>
        </p:nvPicPr>
        <p:blipFill>
          <a:blip r:embed="rId6"/>
          <a:srcRect/>
          <a:stretch>
            <a:fillRect/>
          </a:stretch>
        </p:blipFill>
        <p:spPr bwMode="auto">
          <a:xfrm>
            <a:off x="7286625" y="1000125"/>
            <a:ext cx="1676400" cy="557213"/>
          </a:xfrm>
          <a:prstGeom prst="rect">
            <a:avLst/>
          </a:prstGeom>
          <a:noFill/>
          <a:ln w="9525">
            <a:noFill/>
            <a:miter lim="800000"/>
            <a:headEnd/>
            <a:tailEnd/>
          </a:ln>
        </p:spPr>
      </p:pic>
      <p:graphicFrame>
        <p:nvGraphicFramePr>
          <p:cNvPr id="3" name="Object 39"/>
          <p:cNvGraphicFramePr>
            <a:graphicFrameLocks noChangeAspect="1"/>
          </p:cNvGraphicFramePr>
          <p:nvPr/>
        </p:nvGraphicFramePr>
        <p:xfrm>
          <a:off x="5600722" y="3390630"/>
          <a:ext cx="1971674" cy="1373658"/>
        </p:xfrm>
        <a:graphic>
          <a:graphicData uri="http://schemas.openxmlformats.org/presentationml/2006/ole">
            <p:oleObj spid="_x0000_s345093" name="Document" r:id="rId7" imgW="2174117" imgH="1520181" progId="Word.Document.8">
              <p:embed/>
            </p:oleObj>
          </a:graphicData>
        </a:graphic>
      </p:graphicFrame>
      <p:sp>
        <p:nvSpPr>
          <p:cNvPr id="8"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7943"/>
                                        </p:tgtEl>
                                        <p:attrNameLst>
                                          <p:attrName>style.visibility</p:attrName>
                                        </p:attrNameLst>
                                      </p:cBhvr>
                                      <p:to>
                                        <p:strVal val="visible"/>
                                      </p:to>
                                    </p:set>
                                    <p:anim calcmode="lin" valueType="num">
                                      <p:cBhvr additive="base">
                                        <p:cTn id="7" dur="500" fill="hold"/>
                                        <p:tgtEl>
                                          <p:spTgt spid="507943"/>
                                        </p:tgtEl>
                                        <p:attrNameLst>
                                          <p:attrName>ppt_x</p:attrName>
                                        </p:attrNameLst>
                                      </p:cBhvr>
                                      <p:tavLst>
                                        <p:tav tm="0">
                                          <p:val>
                                            <p:strVal val="#ppt_x"/>
                                          </p:val>
                                        </p:tav>
                                        <p:tav tm="100000">
                                          <p:val>
                                            <p:strVal val="#ppt_x"/>
                                          </p:val>
                                        </p:tav>
                                      </p:tavLst>
                                    </p:anim>
                                    <p:anim calcmode="lin" valueType="num">
                                      <p:cBhvr additive="base">
                                        <p:cTn id="8" dur="500" fill="hold"/>
                                        <p:tgtEl>
                                          <p:spTgt spid="5079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07952"/>
                                        </p:tgtEl>
                                        <p:attrNameLst>
                                          <p:attrName>style.visibility</p:attrName>
                                        </p:attrNameLst>
                                      </p:cBhvr>
                                      <p:to>
                                        <p:strVal val="visible"/>
                                      </p:to>
                                    </p:set>
                                    <p:anim calcmode="lin" valueType="num">
                                      <p:cBhvr additive="base">
                                        <p:cTn id="19" dur="500" fill="hold"/>
                                        <p:tgtEl>
                                          <p:spTgt spid="507952"/>
                                        </p:tgtEl>
                                        <p:attrNameLst>
                                          <p:attrName>ppt_x</p:attrName>
                                        </p:attrNameLst>
                                      </p:cBhvr>
                                      <p:tavLst>
                                        <p:tav tm="0">
                                          <p:val>
                                            <p:strVal val="#ppt_x"/>
                                          </p:val>
                                        </p:tav>
                                        <p:tav tm="100000">
                                          <p:val>
                                            <p:strVal val="#ppt_x"/>
                                          </p:val>
                                        </p:tav>
                                      </p:tavLst>
                                    </p:anim>
                                    <p:anim calcmode="lin" valueType="num">
                                      <p:cBhvr additive="base">
                                        <p:cTn id="20" dur="500" fill="hold"/>
                                        <p:tgtEl>
                                          <p:spTgt spid="5079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403225" y="1425575"/>
          <a:ext cx="8229600" cy="4416425"/>
        </p:xfrm>
        <a:graphic>
          <a:graphicData uri="http://schemas.openxmlformats.org/presentationml/2006/ole">
            <p:oleObj spid="_x0000_s346114" name="Document" r:id="rId4" imgW="8424974" imgH="4568114" progId="Word.Document.8">
              <p:embed/>
            </p:oleObj>
          </a:graphicData>
        </a:graphic>
      </p:graphicFrame>
      <p:sp>
        <p:nvSpPr>
          <p:cNvPr id="5"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968716" name="Object 12"/>
          <p:cNvGraphicFramePr>
            <a:graphicFrameLocks noChangeAspect="1"/>
          </p:cNvGraphicFramePr>
          <p:nvPr>
            <p:ph/>
          </p:nvPr>
        </p:nvGraphicFramePr>
        <p:xfrm>
          <a:off x="573088" y="1498600"/>
          <a:ext cx="7947025" cy="4381500"/>
        </p:xfrm>
        <a:graphic>
          <a:graphicData uri="http://schemas.openxmlformats.org/presentationml/2006/ole">
            <p:oleObj spid="_x0000_s347138" name="Document" r:id="rId4" imgW="8914122" imgH="4914244" progId="Word.Document.8">
              <p:embed/>
            </p:oleObj>
          </a:graphicData>
        </a:graphic>
      </p:graphicFrame>
      <p:sp>
        <p:nvSpPr>
          <p:cNvPr id="5"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463550" y="1428736"/>
          <a:ext cx="8027988" cy="4821238"/>
        </p:xfrm>
        <a:graphic>
          <a:graphicData uri="http://schemas.openxmlformats.org/presentationml/2006/ole">
            <p:oleObj spid="_x0000_s348162" name="Document" r:id="rId4" imgW="8548511" imgH="5172436" progId="Word.Document.8">
              <p:embed/>
            </p:oleObj>
          </a:graphicData>
        </a:graphic>
      </p:graphicFrame>
      <p:sp>
        <p:nvSpPr>
          <p:cNvPr id="5"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968716" name="Object 12"/>
          <p:cNvGraphicFramePr>
            <a:graphicFrameLocks noChangeAspect="1"/>
          </p:cNvGraphicFramePr>
          <p:nvPr>
            <p:ph/>
          </p:nvPr>
        </p:nvGraphicFramePr>
        <p:xfrm>
          <a:off x="500034" y="1285860"/>
          <a:ext cx="8167688" cy="5176837"/>
        </p:xfrm>
        <a:graphic>
          <a:graphicData uri="http://schemas.openxmlformats.org/presentationml/2006/ole">
            <p:oleObj spid="_x0000_s349186" name="Document" r:id="rId4" imgW="8766139" imgH="5556087" progId="Word.Document.8">
              <p:embed/>
            </p:oleObj>
          </a:graphicData>
        </a:graphic>
      </p:graphicFrame>
      <p:sp>
        <p:nvSpPr>
          <p:cNvPr id="5"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463550" y="1285860"/>
          <a:ext cx="8205788" cy="5224463"/>
        </p:xfrm>
        <a:graphic>
          <a:graphicData uri="http://schemas.openxmlformats.org/presentationml/2006/ole">
            <p:oleObj spid="_x0000_s350210" name="Document" r:id="rId4" imgW="8419228" imgH="5393468" progId="Word.Document.8">
              <p:embed/>
            </p:oleObj>
          </a:graphicData>
        </a:graphic>
      </p:graphicFrame>
      <p:graphicFrame>
        <p:nvGraphicFramePr>
          <p:cNvPr id="968716" name="Object 12"/>
          <p:cNvGraphicFramePr>
            <a:graphicFrameLocks noChangeAspect="1"/>
          </p:cNvGraphicFramePr>
          <p:nvPr>
            <p:ph/>
          </p:nvPr>
        </p:nvGraphicFramePr>
        <p:xfrm>
          <a:off x="428596" y="4714884"/>
          <a:ext cx="8113712" cy="3692525"/>
        </p:xfrm>
        <a:graphic>
          <a:graphicData uri="http://schemas.openxmlformats.org/presentationml/2006/ole">
            <p:oleObj spid="_x0000_s350211" name="Document" r:id="rId5" imgW="8469864" imgH="3854177" progId="Word.Document.8">
              <p:embed/>
            </p:oleObj>
          </a:graphicData>
        </a:graphic>
      </p:graphicFrame>
      <p:sp>
        <p:nvSpPr>
          <p:cNvPr id="6"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487439" name="Object 15"/>
          <p:cNvGraphicFramePr>
            <a:graphicFrameLocks noChangeAspect="1"/>
          </p:cNvGraphicFramePr>
          <p:nvPr/>
        </p:nvGraphicFramePr>
        <p:xfrm>
          <a:off x="500034" y="1571612"/>
          <a:ext cx="8140700" cy="5005387"/>
        </p:xfrm>
        <a:graphic>
          <a:graphicData uri="http://schemas.openxmlformats.org/presentationml/2006/ole">
            <p:oleObj spid="_x0000_s196611" name="Document" r:id="rId4" imgW="8502899" imgH="5237407"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87439"/>
                                        </p:tgtEl>
                                        <p:attrNameLst>
                                          <p:attrName>style.visibility</p:attrName>
                                        </p:attrNameLst>
                                      </p:cBhvr>
                                      <p:to>
                                        <p:strVal val="visible"/>
                                      </p:to>
                                    </p:set>
                                    <p:anim calcmode="lin" valueType="num">
                                      <p:cBhvr additive="base">
                                        <p:cTn id="7" dur="500" fill="hold"/>
                                        <p:tgtEl>
                                          <p:spTgt spid="487439"/>
                                        </p:tgtEl>
                                        <p:attrNameLst>
                                          <p:attrName>ppt_x</p:attrName>
                                        </p:attrNameLst>
                                      </p:cBhvr>
                                      <p:tavLst>
                                        <p:tav tm="0">
                                          <p:val>
                                            <p:strVal val="#ppt_x"/>
                                          </p:val>
                                        </p:tav>
                                        <p:tav tm="100000">
                                          <p:val>
                                            <p:strVal val="#ppt_x"/>
                                          </p:val>
                                        </p:tav>
                                      </p:tavLst>
                                    </p:anim>
                                    <p:anim calcmode="lin" valueType="num">
                                      <p:cBhvr additive="base">
                                        <p:cTn id="8" dur="500" fill="hold"/>
                                        <p:tgtEl>
                                          <p:spTgt spid="4874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968716" name="Object 12"/>
          <p:cNvGraphicFramePr>
            <a:graphicFrameLocks noChangeAspect="1"/>
          </p:cNvGraphicFramePr>
          <p:nvPr>
            <p:ph/>
          </p:nvPr>
        </p:nvGraphicFramePr>
        <p:xfrm>
          <a:off x="623888" y="1357298"/>
          <a:ext cx="7931150" cy="5189537"/>
        </p:xfrm>
        <a:graphic>
          <a:graphicData uri="http://schemas.openxmlformats.org/presentationml/2006/ole">
            <p:oleObj spid="_x0000_s351234" name="Document" r:id="rId4" imgW="8725917" imgH="5710774" progId="Word.Document.8">
              <p:embed/>
            </p:oleObj>
          </a:graphicData>
        </a:graphic>
      </p:graphicFrame>
      <p:sp>
        <p:nvSpPr>
          <p:cNvPr id="5"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513031" name="Object 7"/>
          <p:cNvGraphicFramePr>
            <a:graphicFrameLocks noChangeAspect="1"/>
          </p:cNvGraphicFramePr>
          <p:nvPr/>
        </p:nvGraphicFramePr>
        <p:xfrm>
          <a:off x="427038" y="1555750"/>
          <a:ext cx="8361362" cy="5308600"/>
        </p:xfrm>
        <a:graphic>
          <a:graphicData uri="http://schemas.openxmlformats.org/presentationml/2006/ole">
            <p:oleObj spid="_x0000_s352258" name="Document" r:id="rId4" imgW="8478842" imgH="5409694" progId="Word.Document.8">
              <p:embed/>
            </p:oleObj>
          </a:graphicData>
        </a:graphic>
      </p:graphicFrame>
      <p:sp>
        <p:nvSpPr>
          <p:cNvPr id="5"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513031" name="Object 7"/>
          <p:cNvGraphicFramePr>
            <a:graphicFrameLocks noChangeAspect="1"/>
          </p:cNvGraphicFramePr>
          <p:nvPr/>
        </p:nvGraphicFramePr>
        <p:xfrm>
          <a:off x="357158" y="1555750"/>
          <a:ext cx="8348662" cy="4037013"/>
        </p:xfrm>
        <a:graphic>
          <a:graphicData uri="http://schemas.openxmlformats.org/presentationml/2006/ole">
            <p:oleObj spid="_x0000_s353282" name="Document" r:id="rId4" imgW="8440775" imgH="4105497" progId="Word.Document.8">
              <p:embed/>
            </p:oleObj>
          </a:graphicData>
        </a:graphic>
      </p:graphicFrame>
      <p:sp>
        <p:nvSpPr>
          <p:cNvPr id="5"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22535"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22536"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备课素材</a:t>
              </a: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备课素材</a:t>
            </a:r>
            <a:r>
              <a:rPr lang="zh-CN" altLang="en-US" sz="2600" dirty="0">
                <a:latin typeface="黑体" pitchFamily="2" charset="-122"/>
                <a:ea typeface="黑体" pitchFamily="2" charset="-122"/>
              </a:rPr>
              <a:t> </a:t>
            </a:r>
          </a:p>
        </p:txBody>
      </p:sp>
      <p:graphicFrame>
        <p:nvGraphicFramePr>
          <p:cNvPr id="487439" name="Object 15"/>
          <p:cNvGraphicFramePr>
            <a:graphicFrameLocks noChangeAspect="1"/>
          </p:cNvGraphicFramePr>
          <p:nvPr>
            <p:ph/>
          </p:nvPr>
        </p:nvGraphicFramePr>
        <p:xfrm>
          <a:off x="398463" y="2101850"/>
          <a:ext cx="8085137" cy="1971675"/>
        </p:xfrm>
        <a:graphic>
          <a:graphicData uri="http://schemas.openxmlformats.org/presentationml/2006/ole">
            <p:oleObj spid="_x0000_s354306" name="Document" r:id="rId4" imgW="8930975" imgH="2177868" progId="Word.Document.8">
              <p:embed/>
            </p:oleObj>
          </a:graphicData>
        </a:graphic>
      </p:graphicFrame>
      <p:pic>
        <p:nvPicPr>
          <p:cNvPr id="22534"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487439"/>
                                        </p:tgtEl>
                                        <p:attrNameLst>
                                          <p:attrName>style.visibility</p:attrName>
                                        </p:attrNameLst>
                                      </p:cBhvr>
                                      <p:to>
                                        <p:strVal val="visible"/>
                                      </p:to>
                                    </p:set>
                                    <p:anim calcmode="lin" valueType="num">
                                      <p:cBhvr additive="base">
                                        <p:cTn id="16" dur="500" fill="hold"/>
                                        <p:tgtEl>
                                          <p:spTgt spid="487439"/>
                                        </p:tgtEl>
                                        <p:attrNameLst>
                                          <p:attrName>ppt_x</p:attrName>
                                        </p:attrNameLst>
                                      </p:cBhvr>
                                      <p:tavLst>
                                        <p:tav tm="0">
                                          <p:val>
                                            <p:strVal val="#ppt_x"/>
                                          </p:val>
                                        </p:tav>
                                        <p:tav tm="100000">
                                          <p:val>
                                            <p:strVal val="#ppt_x"/>
                                          </p:val>
                                        </p:tav>
                                      </p:tavLst>
                                    </p:anim>
                                    <p:anim calcmode="lin" valueType="num">
                                      <p:cBhvr additive="base">
                                        <p:cTn id="17" dur="500" fill="hold"/>
                                        <p:tgtEl>
                                          <p:spTgt spid="4874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584200" y="1500188"/>
          <a:ext cx="7937500" cy="4948237"/>
        </p:xfrm>
        <a:graphic>
          <a:graphicData uri="http://schemas.openxmlformats.org/presentationml/2006/ole">
            <p:oleObj spid="_x0000_s355330" name="Document" r:id="rId3" imgW="9327634" imgH="5815626" progId="Word.Document.8">
              <p:embed/>
            </p:oleObj>
          </a:graphicData>
        </a:graphic>
      </p:graphicFrame>
      <p:pic>
        <p:nvPicPr>
          <p:cNvPr id="11269"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944141" name="Object 13"/>
          <p:cNvGraphicFramePr>
            <a:graphicFrameLocks noChangeAspect="1"/>
          </p:cNvGraphicFramePr>
          <p:nvPr/>
        </p:nvGraphicFramePr>
        <p:xfrm>
          <a:off x="676275" y="1460500"/>
          <a:ext cx="7956550" cy="5022850"/>
        </p:xfrm>
        <a:graphic>
          <a:graphicData uri="http://schemas.openxmlformats.org/presentationml/2006/ole">
            <p:oleObj spid="_x0000_s356354" name="Document" r:id="rId4" imgW="8488897" imgH="5380127"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641350" y="1501775"/>
          <a:ext cx="7788302" cy="5156222"/>
        </p:xfrm>
        <a:graphic>
          <a:graphicData uri="http://schemas.openxmlformats.org/presentationml/2006/ole">
            <p:oleObj spid="_x0000_s357378" name="Document" r:id="rId3" imgW="9081806" imgH="6012574" progId="Word.Document.8">
              <p:embed/>
            </p:oleObj>
          </a:graphicData>
        </a:graphic>
      </p:graphicFrame>
      <p:pic>
        <p:nvPicPr>
          <p:cNvPr id="11269"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3" name="Object 15"/>
          <p:cNvGraphicFramePr>
            <a:graphicFrameLocks noChangeAspect="1"/>
          </p:cNvGraphicFramePr>
          <p:nvPr/>
        </p:nvGraphicFramePr>
        <p:xfrm>
          <a:off x="500034" y="1511300"/>
          <a:ext cx="8075992" cy="3775088"/>
        </p:xfrm>
        <a:graphic>
          <a:graphicData uri="http://schemas.openxmlformats.org/presentationml/2006/ole">
            <p:oleObj spid="_x0000_s358402" name="Document" r:id="rId4" imgW="8854997" imgH="4100661"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4" name="Object 15"/>
          <p:cNvGraphicFramePr>
            <a:graphicFrameLocks noChangeAspect="1"/>
          </p:cNvGraphicFramePr>
          <p:nvPr/>
        </p:nvGraphicFramePr>
        <p:xfrm>
          <a:off x="511175" y="1425575"/>
          <a:ext cx="7932738" cy="4879975"/>
        </p:xfrm>
        <a:graphic>
          <a:graphicData uri="http://schemas.openxmlformats.org/presentationml/2006/ole">
            <p:oleObj spid="_x0000_s359426" name="Document" r:id="rId4" imgW="9069596" imgH="5608010"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22263" y="1317625"/>
            <a:ext cx="2305050" cy="527050"/>
            <a:chOff x="203" y="830"/>
            <a:chExt cx="1452" cy="332"/>
          </a:xfrm>
        </p:grpSpPr>
        <p:pic>
          <p:nvPicPr>
            <p:cNvPr id="19463" name="Picture 3"/>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9464" name="Text Box 4"/>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当堂自测</a:t>
              </a:r>
            </a:p>
          </p:txBody>
        </p:sp>
      </p:grpSp>
      <p:sp>
        <p:nvSpPr>
          <p:cNvPr id="801799"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zh-CN" altLang="en-US" sz="2600" dirty="0" smtClean="0">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 当堂自测</a:t>
            </a:r>
            <a:r>
              <a:rPr lang="zh-CN" altLang="en-US" sz="2600" dirty="0">
                <a:latin typeface="黑体" pitchFamily="2" charset="-122"/>
                <a:ea typeface="黑体" pitchFamily="2" charset="-122"/>
              </a:rPr>
              <a:t> </a:t>
            </a:r>
          </a:p>
        </p:txBody>
      </p:sp>
      <p:graphicFrame>
        <p:nvGraphicFramePr>
          <p:cNvPr id="801817" name="Object 25"/>
          <p:cNvGraphicFramePr>
            <a:graphicFrameLocks noChangeAspect="1"/>
          </p:cNvGraphicFramePr>
          <p:nvPr>
            <p:ph/>
          </p:nvPr>
        </p:nvGraphicFramePr>
        <p:xfrm>
          <a:off x="561975" y="2205038"/>
          <a:ext cx="8048625" cy="2667000"/>
        </p:xfrm>
        <a:graphic>
          <a:graphicData uri="http://schemas.openxmlformats.org/presentationml/2006/ole">
            <p:oleObj spid="_x0000_s360450" name="Document" r:id="rId4" imgW="8298204" imgH="2749017" progId="Word.Document.8">
              <p:embed/>
            </p:oleObj>
          </a:graphicData>
        </a:graphic>
      </p:graphicFrame>
      <p:pic>
        <p:nvPicPr>
          <p:cNvPr id="19462"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aphicFrame>
        <p:nvGraphicFramePr>
          <p:cNvPr id="513031" name="Object 7"/>
          <p:cNvGraphicFramePr>
            <a:graphicFrameLocks noChangeAspect="1"/>
          </p:cNvGraphicFramePr>
          <p:nvPr/>
        </p:nvGraphicFramePr>
        <p:xfrm>
          <a:off x="520729" y="3978275"/>
          <a:ext cx="8123237" cy="2517775"/>
        </p:xfrm>
        <a:graphic>
          <a:graphicData uri="http://schemas.openxmlformats.org/presentationml/2006/ole">
            <p:oleObj spid="_x0000_s360451" name="Document" r:id="rId6" imgW="8212733" imgH="2560077"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01799"/>
                                        </p:tgtEl>
                                        <p:attrNameLst>
                                          <p:attrName>style.visibility</p:attrName>
                                        </p:attrNameLst>
                                      </p:cBhvr>
                                      <p:to>
                                        <p:strVal val="visible"/>
                                      </p:to>
                                    </p:set>
                                    <p:anim calcmode="lin" valueType="num">
                                      <p:cBhvr additive="base">
                                        <p:cTn id="7" dur="500" fill="hold"/>
                                        <p:tgtEl>
                                          <p:spTgt spid="801799"/>
                                        </p:tgtEl>
                                        <p:attrNameLst>
                                          <p:attrName>ppt_x</p:attrName>
                                        </p:attrNameLst>
                                      </p:cBhvr>
                                      <p:tavLst>
                                        <p:tav tm="0">
                                          <p:val>
                                            <p:strVal val="#ppt_x"/>
                                          </p:val>
                                        </p:tav>
                                        <p:tav tm="100000">
                                          <p:val>
                                            <p:strVal val="#ppt_x"/>
                                          </p:val>
                                        </p:tav>
                                      </p:tavLst>
                                    </p:anim>
                                    <p:anim calcmode="lin" valueType="num">
                                      <p:cBhvr additive="base">
                                        <p:cTn id="8" dur="500" fill="hold"/>
                                        <p:tgtEl>
                                          <p:spTgt spid="80179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01817"/>
                                        </p:tgtEl>
                                        <p:attrNameLst>
                                          <p:attrName>style.visibility</p:attrName>
                                        </p:attrNameLst>
                                      </p:cBhvr>
                                      <p:to>
                                        <p:strVal val="visible"/>
                                      </p:to>
                                    </p:set>
                                    <p:animEffect transition="in" filter="blinds(horizontal)">
                                      <p:cBhvr>
                                        <p:cTn id="17" dur="500"/>
                                        <p:tgtEl>
                                          <p:spTgt spid="8018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13031"/>
                                        </p:tgtEl>
                                        <p:attrNameLst>
                                          <p:attrName>style.visibility</p:attrName>
                                        </p:attrNameLst>
                                      </p:cBhvr>
                                      <p:to>
                                        <p:strVal val="visible"/>
                                      </p:to>
                                    </p:set>
                                    <p:animEffect transition="in" filter="blinds(horizontal)">
                                      <p:cBhvr>
                                        <p:cTn id="22" dur="500"/>
                                        <p:tgtEl>
                                          <p:spTgt spid="513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79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487439" name="Object 15"/>
          <p:cNvGraphicFramePr>
            <a:graphicFrameLocks noChangeAspect="1"/>
          </p:cNvGraphicFramePr>
          <p:nvPr/>
        </p:nvGraphicFramePr>
        <p:xfrm>
          <a:off x="285750" y="1497013"/>
          <a:ext cx="8609013" cy="5449887"/>
        </p:xfrm>
        <a:graphic>
          <a:graphicData uri="http://schemas.openxmlformats.org/presentationml/2006/ole">
            <p:oleObj spid="_x0000_s198659" name="Document" r:id="rId4" imgW="8993075" imgH="5676011"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87439"/>
                                        </p:tgtEl>
                                        <p:attrNameLst>
                                          <p:attrName>style.visibility</p:attrName>
                                        </p:attrNameLst>
                                      </p:cBhvr>
                                      <p:to>
                                        <p:strVal val="visible"/>
                                      </p:to>
                                    </p:set>
                                    <p:anim calcmode="lin" valueType="num">
                                      <p:cBhvr additive="base">
                                        <p:cTn id="7" dur="500" fill="hold"/>
                                        <p:tgtEl>
                                          <p:spTgt spid="487439"/>
                                        </p:tgtEl>
                                        <p:attrNameLst>
                                          <p:attrName>ppt_x</p:attrName>
                                        </p:attrNameLst>
                                      </p:cBhvr>
                                      <p:tavLst>
                                        <p:tav tm="0">
                                          <p:val>
                                            <p:strVal val="#ppt_x"/>
                                          </p:val>
                                        </p:tav>
                                        <p:tav tm="100000">
                                          <p:val>
                                            <p:strVal val="#ppt_x"/>
                                          </p:val>
                                        </p:tav>
                                      </p:tavLst>
                                    </p:anim>
                                    <p:anim calcmode="lin" valueType="num">
                                      <p:cBhvr additive="base">
                                        <p:cTn id="8" dur="500" fill="hold"/>
                                        <p:tgtEl>
                                          <p:spTgt spid="4874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zh-CN" altLang="en-US" sz="2600" dirty="0" smtClean="0">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 当堂自测</a:t>
            </a:r>
            <a:r>
              <a:rPr lang="zh-CN" altLang="en-US" sz="2600" dirty="0">
                <a:latin typeface="黑体" pitchFamily="2" charset="-122"/>
                <a:ea typeface="黑体" pitchFamily="2" charset="-122"/>
              </a:rPr>
              <a:t> </a:t>
            </a:r>
          </a:p>
        </p:txBody>
      </p:sp>
      <p:graphicFrame>
        <p:nvGraphicFramePr>
          <p:cNvPr id="20482" name="Object 8"/>
          <p:cNvGraphicFramePr>
            <a:graphicFrameLocks noChangeAspect="1"/>
          </p:cNvGraphicFramePr>
          <p:nvPr>
            <p:ph/>
          </p:nvPr>
        </p:nvGraphicFramePr>
        <p:xfrm>
          <a:off x="527050" y="1484313"/>
          <a:ext cx="7756525" cy="2755900"/>
        </p:xfrm>
        <a:graphic>
          <a:graphicData uri="http://schemas.openxmlformats.org/presentationml/2006/ole">
            <p:oleObj spid="_x0000_s361474" name="Document" r:id="rId3" imgW="8323702" imgH="2957429" progId="Word.Document.8">
              <p:embed/>
            </p:oleObj>
          </a:graphicData>
        </a:graphic>
      </p:graphicFrame>
      <p:pic>
        <p:nvPicPr>
          <p:cNvPr id="20485"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18436"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当堂自测</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18434" name="Object 8"/>
          <p:cNvGraphicFramePr>
            <a:graphicFrameLocks noChangeAspect="1"/>
          </p:cNvGraphicFramePr>
          <p:nvPr>
            <p:ph/>
          </p:nvPr>
        </p:nvGraphicFramePr>
        <p:xfrm>
          <a:off x="569913" y="1566863"/>
          <a:ext cx="7945437" cy="3813175"/>
        </p:xfrm>
        <a:graphic>
          <a:graphicData uri="http://schemas.openxmlformats.org/presentationml/2006/ole">
            <p:oleObj spid="_x0000_s362498" name="Document" r:id="rId4" imgW="8261933" imgH="3986147"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18436"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当堂自测</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18434" name="Object 8"/>
          <p:cNvGraphicFramePr>
            <a:graphicFrameLocks noChangeAspect="1"/>
          </p:cNvGraphicFramePr>
          <p:nvPr>
            <p:ph/>
          </p:nvPr>
        </p:nvGraphicFramePr>
        <p:xfrm>
          <a:off x="608013" y="1566863"/>
          <a:ext cx="7950200" cy="3765550"/>
        </p:xfrm>
        <a:graphic>
          <a:graphicData uri="http://schemas.openxmlformats.org/presentationml/2006/ole">
            <p:oleObj spid="_x0000_s363522" name="Document" r:id="rId4" imgW="8426769" imgH="3991195"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9482" name="Object 10"/>
          <p:cNvGraphicFramePr>
            <a:graphicFrameLocks noChangeAspect="1"/>
          </p:cNvGraphicFramePr>
          <p:nvPr>
            <p:ph/>
          </p:nvPr>
        </p:nvGraphicFramePr>
        <p:xfrm>
          <a:off x="552450" y="1528763"/>
          <a:ext cx="8013700" cy="2043113"/>
        </p:xfrm>
        <a:graphic>
          <a:graphicData uri="http://schemas.openxmlformats.org/presentationml/2006/ole">
            <p:oleObj spid="_x0000_s364546" name="Document" r:id="rId3" imgW="8692878" imgH="2216810" progId="Word.Document.8">
              <p:embed/>
            </p:oleObj>
          </a:graphicData>
        </a:graphic>
      </p:graphicFrame>
      <p:sp>
        <p:nvSpPr>
          <p:cNvPr id="21508"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zh-CN" altLang="en-US" sz="2600" dirty="0" smtClean="0">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 当堂自测</a:t>
            </a:r>
            <a:r>
              <a:rPr lang="zh-CN" altLang="en-US" sz="2600" dirty="0">
                <a:latin typeface="黑体" pitchFamily="2" charset="-122"/>
                <a:ea typeface="黑体" pitchFamily="2" charset="-122"/>
              </a:rPr>
              <a:t> </a:t>
            </a:r>
          </a:p>
        </p:txBody>
      </p:sp>
      <p:pic>
        <p:nvPicPr>
          <p:cNvPr id="21509"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513031" name="Object 7"/>
          <p:cNvGraphicFramePr>
            <a:graphicFrameLocks noChangeAspect="1"/>
          </p:cNvGraphicFramePr>
          <p:nvPr/>
        </p:nvGraphicFramePr>
        <p:xfrm>
          <a:off x="522288" y="3714752"/>
          <a:ext cx="8086725" cy="2517775"/>
        </p:xfrm>
        <a:graphic>
          <a:graphicData uri="http://schemas.openxmlformats.org/presentationml/2006/ole">
            <p:oleObj spid="_x0000_s364547" name="Document" r:id="rId5" imgW="8193700" imgH="2564764"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3031"/>
                                        </p:tgtEl>
                                        <p:attrNameLst>
                                          <p:attrName>style.visibility</p:attrName>
                                        </p:attrNameLst>
                                      </p:cBhvr>
                                      <p:to>
                                        <p:strVal val="visible"/>
                                      </p:to>
                                    </p:set>
                                    <p:animEffect transition="in" filter="blinds(horizontal)">
                                      <p:cBhvr>
                                        <p:cTn id="7" dur="500"/>
                                        <p:tgtEl>
                                          <p:spTgt spid="513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9"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489482" name="Object 10"/>
          <p:cNvGraphicFramePr>
            <a:graphicFrameLocks noChangeAspect="1"/>
          </p:cNvGraphicFramePr>
          <p:nvPr>
            <p:ph/>
          </p:nvPr>
        </p:nvGraphicFramePr>
        <p:xfrm>
          <a:off x="379413" y="1238268"/>
          <a:ext cx="8432800" cy="4691062"/>
        </p:xfrm>
        <a:graphic>
          <a:graphicData uri="http://schemas.openxmlformats.org/presentationml/2006/ole">
            <p:oleObj spid="_x0000_s365570" name="Document" r:id="rId4" imgW="9635570" imgH="5360656" progId="Word.Document.8">
              <p:embed/>
            </p:oleObj>
          </a:graphicData>
        </a:graphic>
      </p:graphicFrame>
      <p:sp>
        <p:nvSpPr>
          <p:cNvPr id="21508"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zh-CN" altLang="en-US" sz="2600" dirty="0" smtClean="0">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 当堂自测</a:t>
            </a:r>
            <a:r>
              <a:rPr lang="zh-CN" altLang="en-US" sz="2600" dirty="0">
                <a:latin typeface="黑体" pitchFamily="2" charset="-122"/>
                <a:ea typeface="黑体" pitchFamily="2" charset="-122"/>
              </a:rPr>
              <a:t> </a:t>
            </a:r>
          </a:p>
        </p:txBody>
      </p:sp>
      <p:graphicFrame>
        <p:nvGraphicFramePr>
          <p:cNvPr id="513031" name="Object 7"/>
          <p:cNvGraphicFramePr>
            <a:graphicFrameLocks noChangeAspect="1"/>
          </p:cNvGraphicFramePr>
          <p:nvPr/>
        </p:nvGraphicFramePr>
        <p:xfrm>
          <a:off x="355600" y="2435225"/>
          <a:ext cx="8313738" cy="4132263"/>
        </p:xfrm>
        <a:graphic>
          <a:graphicData uri="http://schemas.openxmlformats.org/presentationml/2006/ole">
            <p:oleObj spid="_x0000_s365571" name="Document" r:id="rId5" imgW="9123105" imgH="4555494"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3031"/>
                                        </p:tgtEl>
                                        <p:attrNameLst>
                                          <p:attrName>style.visibility</p:attrName>
                                        </p:attrNameLst>
                                      </p:cBhvr>
                                      <p:to>
                                        <p:strVal val="visible"/>
                                      </p:to>
                                    </p:set>
                                    <p:animEffect transition="in" filter="blinds(horizontal)">
                                      <p:cBhvr>
                                        <p:cTn id="7" dur="500"/>
                                        <p:tgtEl>
                                          <p:spTgt spid="513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9482" name="Object 10"/>
          <p:cNvGraphicFramePr>
            <a:graphicFrameLocks noChangeAspect="1"/>
          </p:cNvGraphicFramePr>
          <p:nvPr>
            <p:ph/>
          </p:nvPr>
        </p:nvGraphicFramePr>
        <p:xfrm>
          <a:off x="592138" y="1531938"/>
          <a:ext cx="7842250" cy="2006600"/>
        </p:xfrm>
        <a:graphic>
          <a:graphicData uri="http://schemas.openxmlformats.org/presentationml/2006/ole">
            <p:oleObj spid="_x0000_s366594" name="Document" r:id="rId3" imgW="8673844" imgH="2219695" progId="Word.Document.8">
              <p:embed/>
            </p:oleObj>
          </a:graphicData>
        </a:graphic>
      </p:graphicFrame>
      <p:sp>
        <p:nvSpPr>
          <p:cNvPr id="21508"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zh-CN" altLang="en-US" sz="2600" dirty="0" smtClean="0">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 当堂自测</a:t>
            </a:r>
            <a:r>
              <a:rPr lang="zh-CN" altLang="en-US" sz="2600" dirty="0">
                <a:latin typeface="黑体" pitchFamily="2" charset="-122"/>
                <a:ea typeface="黑体" pitchFamily="2" charset="-122"/>
              </a:rPr>
              <a:t> </a:t>
            </a:r>
          </a:p>
        </p:txBody>
      </p:sp>
      <p:pic>
        <p:nvPicPr>
          <p:cNvPr id="21509"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zh-CN" altLang="en-US" sz="2600" dirty="0" smtClean="0">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 当堂自测</a:t>
            </a:r>
            <a:r>
              <a:rPr lang="zh-CN" altLang="en-US" sz="2600" dirty="0">
                <a:latin typeface="黑体" pitchFamily="2" charset="-122"/>
                <a:ea typeface="黑体" pitchFamily="2" charset="-122"/>
              </a:rPr>
              <a:t> </a:t>
            </a:r>
          </a:p>
        </p:txBody>
      </p:sp>
      <p:pic>
        <p:nvPicPr>
          <p:cNvPr id="21509"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513031" name="Object 7"/>
          <p:cNvGraphicFramePr>
            <a:graphicFrameLocks noChangeAspect="1"/>
          </p:cNvGraphicFramePr>
          <p:nvPr/>
        </p:nvGraphicFramePr>
        <p:xfrm>
          <a:off x="641350" y="1211263"/>
          <a:ext cx="7766050" cy="5724525"/>
        </p:xfrm>
        <a:graphic>
          <a:graphicData uri="http://schemas.openxmlformats.org/presentationml/2006/ole">
            <p:oleObj spid="_x0000_s367618" name="Document" r:id="rId4" imgW="8398758" imgH="6220265"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28678"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28679"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备课素材</a:t>
              </a: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备课素材</a:t>
            </a:r>
            <a:r>
              <a:rPr lang="zh-CN" altLang="en-US" sz="2600" dirty="0">
                <a:latin typeface="黑体" pitchFamily="2" charset="-122"/>
                <a:ea typeface="黑体" pitchFamily="2" charset="-122"/>
              </a:rPr>
              <a:t> </a:t>
            </a:r>
          </a:p>
        </p:txBody>
      </p:sp>
      <p:graphicFrame>
        <p:nvGraphicFramePr>
          <p:cNvPr id="487439" name="Object 15"/>
          <p:cNvGraphicFramePr>
            <a:graphicFrameLocks noChangeAspect="1"/>
          </p:cNvGraphicFramePr>
          <p:nvPr>
            <p:ph/>
          </p:nvPr>
        </p:nvGraphicFramePr>
        <p:xfrm>
          <a:off x="285750" y="1928813"/>
          <a:ext cx="8169275" cy="4910137"/>
        </p:xfrm>
        <a:graphic>
          <a:graphicData uri="http://schemas.openxmlformats.org/presentationml/2006/ole">
            <p:oleObj spid="_x0000_s368642" name="Document" r:id="rId4" imgW="9050397" imgH="5438161" progId="Word.Document.8">
              <p:embed/>
            </p:oleObj>
          </a:graphicData>
        </a:graphic>
      </p:graphicFrame>
      <p:pic>
        <p:nvPicPr>
          <p:cNvPr id="28677"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487439"/>
                                        </p:tgtEl>
                                        <p:attrNameLst>
                                          <p:attrName>style.visibility</p:attrName>
                                        </p:attrNameLst>
                                      </p:cBhvr>
                                      <p:to>
                                        <p:strVal val="visible"/>
                                      </p:to>
                                    </p:set>
                                    <p:anim calcmode="lin" valueType="num">
                                      <p:cBhvr additive="base">
                                        <p:cTn id="16" dur="500" fill="hold"/>
                                        <p:tgtEl>
                                          <p:spTgt spid="487439"/>
                                        </p:tgtEl>
                                        <p:attrNameLst>
                                          <p:attrName>ppt_x</p:attrName>
                                        </p:attrNameLst>
                                      </p:cBhvr>
                                      <p:tavLst>
                                        <p:tav tm="0">
                                          <p:val>
                                            <p:strVal val="#ppt_x"/>
                                          </p:val>
                                        </p:tav>
                                        <p:tav tm="100000">
                                          <p:val>
                                            <p:strVal val="#ppt_x"/>
                                          </p:val>
                                        </p:tav>
                                      </p:tavLst>
                                    </p:anim>
                                    <p:anim calcmode="lin" valueType="num">
                                      <p:cBhvr additive="base">
                                        <p:cTn id="17" dur="500" fill="hold"/>
                                        <p:tgtEl>
                                          <p:spTgt spid="4874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8338" name="Text Box 2"/>
          <p:cNvSpPr txBox="1">
            <a:spLocks noChangeArrowheads="1"/>
          </p:cNvSpPr>
          <p:nvPr/>
        </p:nvSpPr>
        <p:spPr bwMode="auto">
          <a:xfrm>
            <a:off x="539750" y="2349500"/>
            <a:ext cx="8135938" cy="895350"/>
          </a:xfrm>
          <a:prstGeom prst="rect">
            <a:avLst/>
          </a:prstGeom>
          <a:noFill/>
          <a:ln w="9525">
            <a:noFill/>
            <a:miter lim="800000"/>
            <a:headEnd/>
            <a:tailEnd/>
          </a:ln>
          <a:effectLst/>
        </p:spPr>
        <p:txBody>
          <a:bodyPr>
            <a:spAutoFit/>
          </a:bodyPr>
          <a:lstStyle/>
          <a:p>
            <a:pPr algn="ctr">
              <a:lnSpc>
                <a:spcPct val="120000"/>
              </a:lnSpc>
              <a:defRPr/>
            </a:pPr>
            <a:r>
              <a:rPr lang="zh-CN" altLang="en-US" sz="4400">
                <a:solidFill>
                  <a:srgbClr val="CC3300"/>
                </a:solidFill>
                <a:effectLst>
                  <a:outerShdw blurRad="38100" dist="38100" dir="2700000" algn="tl">
                    <a:srgbClr val="C0C0C0"/>
                  </a:outerShdw>
                </a:effectLst>
                <a:latin typeface="黑体" pitchFamily="2" charset="-122"/>
                <a:ea typeface="黑体" pitchFamily="2" charset="-122"/>
              </a:rPr>
              <a:t>本章总结提升</a:t>
            </a:r>
            <a:endParaRPr lang="en-US" altLang="zh-CN" sz="4400">
              <a:solidFill>
                <a:srgbClr val="800000"/>
              </a:solidFill>
              <a:ea typeface="黑体" pitchFamily="2" charset="-122"/>
            </a:endParaRPr>
          </a:p>
        </p:txBody>
      </p:sp>
      <p:pic>
        <p:nvPicPr>
          <p:cNvPr id="54275" name="图片 2"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678338"/>
                                        </p:tgtEl>
                                        <p:attrNameLst>
                                          <p:attrName>style.visibility</p:attrName>
                                        </p:attrNameLst>
                                      </p:cBhvr>
                                      <p:to>
                                        <p:strVal val="visible"/>
                                      </p:to>
                                    </p:set>
                                    <p:anim calcmode="lin" valueType="num">
                                      <p:cBhvr>
                                        <p:cTn id="7" dur="500" fill="hold"/>
                                        <p:tgtEl>
                                          <p:spTgt spid="1678338"/>
                                        </p:tgtEl>
                                        <p:attrNameLst>
                                          <p:attrName>ppt_w</p:attrName>
                                        </p:attrNameLst>
                                      </p:cBhvr>
                                      <p:tavLst>
                                        <p:tav tm="0">
                                          <p:val>
                                            <p:fltVal val="0"/>
                                          </p:val>
                                        </p:tav>
                                        <p:tav tm="100000">
                                          <p:val>
                                            <p:strVal val="#ppt_w"/>
                                          </p:val>
                                        </p:tav>
                                      </p:tavLst>
                                    </p:anim>
                                    <p:anim calcmode="lin" valueType="num">
                                      <p:cBhvr>
                                        <p:cTn id="8" dur="500" fill="hold"/>
                                        <p:tgtEl>
                                          <p:spTgt spid="1678338"/>
                                        </p:tgtEl>
                                        <p:attrNameLst>
                                          <p:attrName>ppt_h</p:attrName>
                                        </p:attrNameLst>
                                      </p:cBhvr>
                                      <p:tavLst>
                                        <p:tav tm="0">
                                          <p:val>
                                            <p:fltVal val="0"/>
                                          </p:val>
                                        </p:tav>
                                        <p:tav tm="100000">
                                          <p:val>
                                            <p:strVal val="#ppt_h"/>
                                          </p:val>
                                        </p:tav>
                                      </p:tavLst>
                                    </p:anim>
                                    <p:animEffect transition="in" filter="fade">
                                      <p:cBhvr>
                                        <p:cTn id="9" dur="500"/>
                                        <p:tgtEl>
                                          <p:spTgt spid="1678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8338" grpId="0"/>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62"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zh-CN" altLang="en-US" sz="2600">
                <a:solidFill>
                  <a:srgbClr val="003399"/>
                </a:solidFill>
                <a:latin typeface="黑体" pitchFamily="2" charset="-122"/>
                <a:ea typeface="黑体" pitchFamily="2" charset="-122"/>
              </a:rPr>
              <a:t> </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单元回眸</a:t>
            </a:r>
            <a:endParaRPr lang="zh-CN" altLang="en-US" sz="2600">
              <a:solidFill>
                <a:srgbClr val="003399"/>
              </a:solidFill>
              <a:latin typeface="黑体" pitchFamily="2" charset="-122"/>
              <a:ea typeface="黑体" pitchFamily="2" charset="-122"/>
            </a:endParaRPr>
          </a:p>
        </p:txBody>
      </p:sp>
      <p:grpSp>
        <p:nvGrpSpPr>
          <p:cNvPr id="2" name="Group 3"/>
          <p:cNvGrpSpPr>
            <a:grpSpLocks/>
          </p:cNvGrpSpPr>
          <p:nvPr/>
        </p:nvGrpSpPr>
        <p:grpSpPr bwMode="auto">
          <a:xfrm>
            <a:off x="322263" y="1317625"/>
            <a:ext cx="2305050" cy="527050"/>
            <a:chOff x="203" y="830"/>
            <a:chExt cx="1452" cy="332"/>
          </a:xfrm>
        </p:grpSpPr>
        <p:pic>
          <p:nvPicPr>
            <p:cNvPr id="24583" name="Picture 4"/>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24584" name="Text Box 5"/>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单元回眸</a:t>
              </a:r>
            </a:p>
          </p:txBody>
        </p:sp>
      </p:grpSp>
      <p:sp>
        <p:nvSpPr>
          <p:cNvPr id="1679366" name="Rectangle 6"/>
          <p:cNvSpPr>
            <a:spLocks noChangeArrowheads="1"/>
          </p:cNvSpPr>
          <p:nvPr/>
        </p:nvSpPr>
        <p:spPr bwMode="auto">
          <a:xfrm>
            <a:off x="3581400" y="1773238"/>
            <a:ext cx="2012950" cy="457200"/>
          </a:xfrm>
          <a:prstGeom prst="rect">
            <a:avLst/>
          </a:prstGeom>
          <a:noFill/>
          <a:ln w="9525" algn="ctr">
            <a:noFill/>
            <a:miter lim="800000"/>
            <a:headEnd/>
            <a:tailEnd/>
          </a:ln>
        </p:spPr>
        <p:txBody>
          <a:bodyPr wrap="none" anchor="ctr">
            <a:spAutoFit/>
          </a:bodyPr>
          <a:lstStyle/>
          <a:p>
            <a:pPr algn="ctr" eaLnBrk="0" hangingPunct="0"/>
            <a:r>
              <a:rPr lang="en-US" altLang="zh-CN" b="0"/>
              <a:t>【</a:t>
            </a:r>
            <a:r>
              <a:rPr lang="zh-CN" altLang="en-US" b="0"/>
              <a:t>知识网络</a:t>
            </a:r>
            <a:r>
              <a:rPr lang="en-US" altLang="zh-CN" b="0"/>
              <a:t>】</a:t>
            </a:r>
          </a:p>
        </p:txBody>
      </p:sp>
      <p:graphicFrame>
        <p:nvGraphicFramePr>
          <p:cNvPr id="1679367" name="Object 7"/>
          <p:cNvGraphicFramePr>
            <a:graphicFrameLocks noChangeAspect="1"/>
          </p:cNvGraphicFramePr>
          <p:nvPr>
            <p:ph/>
          </p:nvPr>
        </p:nvGraphicFramePr>
        <p:xfrm>
          <a:off x="1747452" y="2500306"/>
          <a:ext cx="5539192" cy="2286016"/>
        </p:xfrm>
        <a:graphic>
          <a:graphicData uri="http://schemas.openxmlformats.org/presentationml/2006/ole">
            <p:oleObj spid="_x0000_s369666" name="Picture" r:id="rId4" imgW="3067560" imgH="1265760" progId="Word.Picture.8">
              <p:embed/>
            </p:oleObj>
          </a:graphicData>
        </a:graphic>
      </p:graphicFrame>
      <p:pic>
        <p:nvPicPr>
          <p:cNvPr id="24582"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679362"/>
                                        </p:tgtEl>
                                        <p:attrNameLst>
                                          <p:attrName>style.visibility</p:attrName>
                                        </p:attrNameLst>
                                      </p:cBhvr>
                                      <p:to>
                                        <p:strVal val="visible"/>
                                      </p:to>
                                    </p:set>
                                    <p:anim calcmode="lin" valueType="num">
                                      <p:cBhvr additive="base">
                                        <p:cTn id="7" dur="500" fill="hold"/>
                                        <p:tgtEl>
                                          <p:spTgt spid="1679362"/>
                                        </p:tgtEl>
                                        <p:attrNameLst>
                                          <p:attrName>ppt_x</p:attrName>
                                        </p:attrNameLst>
                                      </p:cBhvr>
                                      <p:tavLst>
                                        <p:tav tm="0">
                                          <p:val>
                                            <p:strVal val="#ppt_x"/>
                                          </p:val>
                                        </p:tav>
                                        <p:tav tm="100000">
                                          <p:val>
                                            <p:strVal val="#ppt_x"/>
                                          </p:val>
                                        </p:tav>
                                      </p:tavLst>
                                    </p:anim>
                                    <p:anim calcmode="lin" valueType="num">
                                      <p:cBhvr additive="base">
                                        <p:cTn id="8" dur="500" fill="hold"/>
                                        <p:tgtEl>
                                          <p:spTgt spid="167936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79366"/>
                                        </p:tgtEl>
                                        <p:attrNameLst>
                                          <p:attrName>style.visibility</p:attrName>
                                        </p:attrNameLst>
                                      </p:cBhvr>
                                      <p:to>
                                        <p:strVal val="visible"/>
                                      </p:to>
                                    </p:set>
                                    <p:animEffect transition="in" filter="blinds(horizontal)">
                                      <p:cBhvr>
                                        <p:cTn id="17" dur="500"/>
                                        <p:tgtEl>
                                          <p:spTgt spid="167936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679367"/>
                                        </p:tgtEl>
                                        <p:attrNameLst>
                                          <p:attrName>style.visibility</p:attrName>
                                        </p:attrNameLst>
                                      </p:cBhvr>
                                      <p:to>
                                        <p:strVal val="visible"/>
                                      </p:to>
                                    </p:set>
                                    <p:anim calcmode="lin" valueType="num">
                                      <p:cBhvr additive="base">
                                        <p:cTn id="22" dur="500" fill="hold"/>
                                        <p:tgtEl>
                                          <p:spTgt spid="1679367"/>
                                        </p:tgtEl>
                                        <p:attrNameLst>
                                          <p:attrName>ppt_x</p:attrName>
                                        </p:attrNameLst>
                                      </p:cBhvr>
                                      <p:tavLst>
                                        <p:tav tm="0">
                                          <p:val>
                                            <p:strVal val="#ppt_x"/>
                                          </p:val>
                                        </p:tav>
                                        <p:tav tm="100000">
                                          <p:val>
                                            <p:strVal val="#ppt_x"/>
                                          </p:val>
                                        </p:tav>
                                      </p:tavLst>
                                    </p:anim>
                                    <p:anim calcmode="lin" valueType="num">
                                      <p:cBhvr additive="base">
                                        <p:cTn id="23" dur="500" fill="hold"/>
                                        <p:tgtEl>
                                          <p:spTgt spid="16793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62" grpId="0"/>
      <p:bldP spid="167936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487439" name="Object 15"/>
          <p:cNvGraphicFramePr>
            <a:graphicFrameLocks noChangeAspect="1"/>
          </p:cNvGraphicFramePr>
          <p:nvPr/>
        </p:nvGraphicFramePr>
        <p:xfrm>
          <a:off x="427038" y="1401763"/>
          <a:ext cx="8253412" cy="5438775"/>
        </p:xfrm>
        <a:graphic>
          <a:graphicData uri="http://schemas.openxmlformats.org/presentationml/2006/ole">
            <p:oleObj spid="_x0000_s199683" name="Document" r:id="rId4" imgW="8617057" imgH="5672772"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87439"/>
                                        </p:tgtEl>
                                        <p:attrNameLst>
                                          <p:attrName>style.visibility</p:attrName>
                                        </p:attrNameLst>
                                      </p:cBhvr>
                                      <p:to>
                                        <p:strVal val="visible"/>
                                      </p:to>
                                    </p:set>
                                    <p:anim calcmode="lin" valueType="num">
                                      <p:cBhvr additive="base">
                                        <p:cTn id="7" dur="500" fill="hold"/>
                                        <p:tgtEl>
                                          <p:spTgt spid="487439"/>
                                        </p:tgtEl>
                                        <p:attrNameLst>
                                          <p:attrName>ppt_x</p:attrName>
                                        </p:attrNameLst>
                                      </p:cBhvr>
                                      <p:tavLst>
                                        <p:tav tm="0">
                                          <p:val>
                                            <p:strVal val="#ppt_x"/>
                                          </p:val>
                                        </p:tav>
                                        <p:tav tm="100000">
                                          <p:val>
                                            <p:strVal val="#ppt_x"/>
                                          </p:val>
                                        </p:tav>
                                      </p:tavLst>
                                    </p:anim>
                                    <p:anim calcmode="lin" valueType="num">
                                      <p:cBhvr additive="base">
                                        <p:cTn id="8" dur="500" fill="hold"/>
                                        <p:tgtEl>
                                          <p:spTgt spid="4874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zh-CN" altLang="en-US" sz="2600">
                <a:solidFill>
                  <a:srgbClr val="003399"/>
                </a:solidFill>
                <a:latin typeface="黑体" pitchFamily="2" charset="-122"/>
                <a:ea typeface="黑体" pitchFamily="2" charset="-122"/>
              </a:rPr>
              <a:t> </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单元回眸</a:t>
            </a:r>
            <a:endParaRPr lang="zh-CN" altLang="en-US" sz="2600">
              <a:solidFill>
                <a:srgbClr val="003399"/>
              </a:solidFill>
              <a:latin typeface="黑体" pitchFamily="2" charset="-122"/>
              <a:ea typeface="黑体" pitchFamily="2" charset="-122"/>
            </a:endParaRPr>
          </a:p>
        </p:txBody>
      </p:sp>
      <p:graphicFrame>
        <p:nvGraphicFramePr>
          <p:cNvPr id="489482" name="Object 10"/>
          <p:cNvGraphicFramePr>
            <a:graphicFrameLocks noChangeAspect="1"/>
          </p:cNvGraphicFramePr>
          <p:nvPr/>
        </p:nvGraphicFramePr>
        <p:xfrm>
          <a:off x="498475" y="1285860"/>
          <a:ext cx="8170863" cy="5534025"/>
        </p:xfrm>
        <a:graphic>
          <a:graphicData uri="http://schemas.openxmlformats.org/presentationml/2006/ole">
            <p:oleObj spid="_x0000_s370690" name="Document" r:id="rId3" imgW="8721248" imgH="5933969" progId="Word.Document.8">
              <p:embed/>
            </p:oleObj>
          </a:graphicData>
        </a:graphic>
      </p:graphicFrame>
      <p:pic>
        <p:nvPicPr>
          <p:cNvPr id="25607"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6" name="Object 8"/>
          <p:cNvGraphicFramePr>
            <a:graphicFrameLocks noChangeAspect="1"/>
          </p:cNvGraphicFramePr>
          <p:nvPr/>
        </p:nvGraphicFramePr>
        <p:xfrm>
          <a:off x="498475" y="2505075"/>
          <a:ext cx="7766050" cy="4940300"/>
        </p:xfrm>
        <a:graphic>
          <a:graphicData uri="http://schemas.openxmlformats.org/presentationml/2006/ole">
            <p:oleObj spid="_x0000_s370691" name="Document" r:id="rId5" imgW="8398399" imgH="5375800" progId="Word.Document.8">
              <p:embed/>
            </p:oleObj>
          </a:graphicData>
        </a:graphic>
      </p:graphicFrame>
      <p:graphicFrame>
        <p:nvGraphicFramePr>
          <p:cNvPr id="7" name="Object 9"/>
          <p:cNvGraphicFramePr>
            <a:graphicFrameLocks noChangeAspect="1"/>
          </p:cNvGraphicFramePr>
          <p:nvPr/>
        </p:nvGraphicFramePr>
        <p:xfrm>
          <a:off x="498475" y="2928934"/>
          <a:ext cx="8170863" cy="5000625"/>
        </p:xfrm>
        <a:graphic>
          <a:graphicData uri="http://schemas.openxmlformats.org/presentationml/2006/ole">
            <p:oleObj spid="_x0000_s370692" name="Document" r:id="rId6" imgW="8847300" imgH="5427002" progId="Word.Document.8">
              <p:embed/>
            </p:oleObj>
          </a:graphicData>
        </a:graphic>
      </p:graphicFrame>
      <p:graphicFrame>
        <p:nvGraphicFramePr>
          <p:cNvPr id="2" name="Object 9"/>
          <p:cNvGraphicFramePr>
            <a:graphicFrameLocks noChangeAspect="1"/>
          </p:cNvGraphicFramePr>
          <p:nvPr/>
        </p:nvGraphicFramePr>
        <p:xfrm>
          <a:off x="498475" y="4216440"/>
          <a:ext cx="8147050" cy="4999038"/>
        </p:xfrm>
        <a:graphic>
          <a:graphicData uri="http://schemas.openxmlformats.org/presentationml/2006/ole">
            <p:oleObj spid="_x0000_s370693" name="Document" r:id="rId7" imgW="8698983" imgH="5354526" progId="Word.Document.8">
              <p:embed/>
            </p:oleObj>
          </a:graphicData>
        </a:graphic>
      </p:graphicFrame>
      <p:graphicFrame>
        <p:nvGraphicFramePr>
          <p:cNvPr id="4" name="Object 8"/>
          <p:cNvGraphicFramePr>
            <a:graphicFrameLocks noChangeAspect="1"/>
          </p:cNvGraphicFramePr>
          <p:nvPr/>
        </p:nvGraphicFramePr>
        <p:xfrm>
          <a:off x="498475" y="3751300"/>
          <a:ext cx="7813675" cy="5035550"/>
        </p:xfrm>
        <a:graphic>
          <a:graphicData uri="http://schemas.openxmlformats.org/presentationml/2006/ole">
            <p:oleObj spid="_x0000_s370694" name="Document" r:id="rId8" imgW="8341299" imgH="5399598" progId="Word.Document.8">
              <p:embed/>
            </p:oleObj>
          </a:graphicData>
        </a:graphic>
      </p:graphicFrame>
      <p:graphicFrame>
        <p:nvGraphicFramePr>
          <p:cNvPr id="3" name="Object 9"/>
          <p:cNvGraphicFramePr>
            <a:graphicFrameLocks noChangeAspect="1"/>
          </p:cNvGraphicFramePr>
          <p:nvPr/>
        </p:nvGraphicFramePr>
        <p:xfrm>
          <a:off x="500034" y="5180060"/>
          <a:ext cx="7813675" cy="5035550"/>
        </p:xfrm>
        <a:graphic>
          <a:graphicData uri="http://schemas.openxmlformats.org/presentationml/2006/ole">
            <p:oleObj spid="_x0000_s370695" name="Document" r:id="rId9" imgW="8341299" imgH="5399598"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9482"/>
                                        </p:tgtEl>
                                        <p:attrNameLst>
                                          <p:attrName>style.visibility</p:attrName>
                                        </p:attrNameLst>
                                      </p:cBhvr>
                                      <p:to>
                                        <p:strVal val="visible"/>
                                      </p:to>
                                    </p:set>
                                    <p:animEffect transition="in" filter="blinds(horizontal)">
                                      <p:cBhvr>
                                        <p:cTn id="7" dur="500"/>
                                        <p:tgtEl>
                                          <p:spTgt spid="48948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linds(horizontal)">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zh-CN" altLang="en-US" sz="2600">
                <a:solidFill>
                  <a:srgbClr val="003399"/>
                </a:solidFill>
                <a:latin typeface="黑体" pitchFamily="2" charset="-122"/>
                <a:ea typeface="黑体" pitchFamily="2" charset="-122"/>
              </a:rPr>
              <a:t> </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单元回眸</a:t>
            </a:r>
            <a:endParaRPr lang="zh-CN" altLang="en-US" sz="2600">
              <a:solidFill>
                <a:srgbClr val="003399"/>
              </a:solidFill>
              <a:latin typeface="黑体" pitchFamily="2" charset="-122"/>
              <a:ea typeface="黑体" pitchFamily="2" charset="-122"/>
            </a:endParaRPr>
          </a:p>
        </p:txBody>
      </p:sp>
      <p:pic>
        <p:nvPicPr>
          <p:cNvPr id="25607"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6" name="Object 8"/>
          <p:cNvGraphicFramePr>
            <a:graphicFrameLocks noChangeAspect="1"/>
          </p:cNvGraphicFramePr>
          <p:nvPr/>
        </p:nvGraphicFramePr>
        <p:xfrm>
          <a:off x="498475" y="3443288"/>
          <a:ext cx="7766050" cy="1414462"/>
        </p:xfrm>
        <a:graphic>
          <a:graphicData uri="http://schemas.openxmlformats.org/presentationml/2006/ole">
            <p:oleObj spid="_x0000_s371714" name="Document" r:id="rId4" imgW="8410250" imgH="1533883" progId="Word.Document.8">
              <p:embed/>
            </p:oleObj>
          </a:graphicData>
        </a:graphic>
      </p:graphicFrame>
      <p:graphicFrame>
        <p:nvGraphicFramePr>
          <p:cNvPr id="7" name="Object 9"/>
          <p:cNvGraphicFramePr>
            <a:graphicFrameLocks noChangeAspect="1"/>
          </p:cNvGraphicFramePr>
          <p:nvPr/>
        </p:nvGraphicFramePr>
        <p:xfrm>
          <a:off x="474663" y="3016250"/>
          <a:ext cx="8240741" cy="1350819"/>
        </p:xfrm>
        <a:graphic>
          <a:graphicData uri="http://schemas.openxmlformats.org/presentationml/2006/ole">
            <p:oleObj spid="_x0000_s371715" name="Document" r:id="rId5" imgW="8509008" imgH="1410206" progId="Word.Document.8">
              <p:embed/>
            </p:oleObj>
          </a:graphicData>
        </a:graphic>
      </p:graphicFrame>
      <p:graphicFrame>
        <p:nvGraphicFramePr>
          <p:cNvPr id="2" name="Object 9"/>
          <p:cNvGraphicFramePr>
            <a:graphicFrameLocks noChangeAspect="1"/>
          </p:cNvGraphicFramePr>
          <p:nvPr/>
        </p:nvGraphicFramePr>
        <p:xfrm>
          <a:off x="485584" y="3786190"/>
          <a:ext cx="8121650" cy="1247775"/>
        </p:xfrm>
        <a:graphic>
          <a:graphicData uri="http://schemas.openxmlformats.org/presentationml/2006/ole">
            <p:oleObj spid="_x0000_s371716" name="Document" r:id="rId6" imgW="8673844" imgH="1337370" progId="Word.Document.8">
              <p:embed/>
            </p:oleObj>
          </a:graphicData>
        </a:graphic>
      </p:graphicFrame>
      <p:graphicFrame>
        <p:nvGraphicFramePr>
          <p:cNvPr id="4" name="Object 8"/>
          <p:cNvGraphicFramePr>
            <a:graphicFrameLocks noChangeAspect="1"/>
          </p:cNvGraphicFramePr>
          <p:nvPr/>
        </p:nvGraphicFramePr>
        <p:xfrm>
          <a:off x="498475" y="2684463"/>
          <a:ext cx="7813675" cy="962025"/>
        </p:xfrm>
        <a:graphic>
          <a:graphicData uri="http://schemas.openxmlformats.org/presentationml/2006/ole">
            <p:oleObj spid="_x0000_s371717" name="Document" r:id="rId7" imgW="8268397" imgH="1036651" progId="Word.Document.8">
              <p:embed/>
            </p:oleObj>
          </a:graphicData>
        </a:graphic>
      </p:graphicFrame>
      <p:graphicFrame>
        <p:nvGraphicFramePr>
          <p:cNvPr id="3" name="Object 9"/>
          <p:cNvGraphicFramePr>
            <a:graphicFrameLocks noChangeAspect="1"/>
          </p:cNvGraphicFramePr>
          <p:nvPr/>
        </p:nvGraphicFramePr>
        <p:xfrm>
          <a:off x="498475" y="4621412"/>
          <a:ext cx="7802563" cy="1436688"/>
        </p:xfrm>
        <a:graphic>
          <a:graphicData uri="http://schemas.openxmlformats.org/presentationml/2006/ole">
            <p:oleObj spid="_x0000_s371718" name="Document" r:id="rId8" imgW="8325497" imgH="1540733" progId="Word.Document.8">
              <p:embed/>
            </p:oleObj>
          </a:graphicData>
        </a:graphic>
      </p:graphicFrame>
      <p:graphicFrame>
        <p:nvGraphicFramePr>
          <p:cNvPr id="5" name="Object 9"/>
          <p:cNvGraphicFramePr>
            <a:graphicFrameLocks noChangeAspect="1"/>
          </p:cNvGraphicFramePr>
          <p:nvPr/>
        </p:nvGraphicFramePr>
        <p:xfrm>
          <a:off x="498475" y="1222375"/>
          <a:ext cx="8170863" cy="1711325"/>
        </p:xfrm>
        <a:graphic>
          <a:graphicData uri="http://schemas.openxmlformats.org/presentationml/2006/ole">
            <p:oleObj spid="_x0000_s371719" name="Document" r:id="rId9" imgW="8487461" imgH="1785924"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7"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25606"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zh-CN" altLang="en-US" sz="2600">
                <a:solidFill>
                  <a:srgbClr val="003399"/>
                </a:solidFill>
                <a:latin typeface="黑体" pitchFamily="2" charset="-122"/>
                <a:ea typeface="黑体" pitchFamily="2" charset="-122"/>
              </a:rPr>
              <a:t> </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单元回眸</a:t>
            </a:r>
            <a:endParaRPr lang="zh-CN" altLang="en-US" sz="2600">
              <a:solidFill>
                <a:srgbClr val="003399"/>
              </a:solidFill>
              <a:latin typeface="黑体" pitchFamily="2" charset="-122"/>
              <a:ea typeface="黑体" pitchFamily="2" charset="-122"/>
            </a:endParaRPr>
          </a:p>
        </p:txBody>
      </p:sp>
      <p:graphicFrame>
        <p:nvGraphicFramePr>
          <p:cNvPr id="6" name="Object 8"/>
          <p:cNvGraphicFramePr>
            <a:graphicFrameLocks noChangeAspect="1"/>
          </p:cNvGraphicFramePr>
          <p:nvPr/>
        </p:nvGraphicFramePr>
        <p:xfrm>
          <a:off x="487458" y="3388203"/>
          <a:ext cx="7754938" cy="1414462"/>
        </p:xfrm>
        <a:graphic>
          <a:graphicData uri="http://schemas.openxmlformats.org/presentationml/2006/ole">
            <p:oleObj spid="_x0000_s372738" name="Document" r:id="rId4" imgW="8391216" imgH="1536046" progId="Word.Document.8">
              <p:embed/>
            </p:oleObj>
          </a:graphicData>
        </a:graphic>
      </p:graphicFrame>
      <p:graphicFrame>
        <p:nvGraphicFramePr>
          <p:cNvPr id="7" name="Object 9"/>
          <p:cNvGraphicFramePr>
            <a:graphicFrameLocks noChangeAspect="1"/>
          </p:cNvGraphicFramePr>
          <p:nvPr/>
        </p:nvGraphicFramePr>
        <p:xfrm>
          <a:off x="474663" y="2577080"/>
          <a:ext cx="8123237" cy="1460500"/>
        </p:xfrm>
        <a:graphic>
          <a:graphicData uri="http://schemas.openxmlformats.org/presentationml/2006/ole">
            <p:oleObj spid="_x0000_s372739" name="Document" r:id="rId5" imgW="8783376" imgH="1594820" progId="Word.Document.8">
              <p:embed/>
            </p:oleObj>
          </a:graphicData>
        </a:graphic>
      </p:graphicFrame>
      <p:graphicFrame>
        <p:nvGraphicFramePr>
          <p:cNvPr id="2" name="Object 9"/>
          <p:cNvGraphicFramePr>
            <a:graphicFrameLocks noChangeAspect="1"/>
          </p:cNvGraphicFramePr>
          <p:nvPr/>
        </p:nvGraphicFramePr>
        <p:xfrm>
          <a:off x="476346" y="3621280"/>
          <a:ext cx="8110537" cy="1662113"/>
        </p:xfrm>
        <a:graphic>
          <a:graphicData uri="http://schemas.openxmlformats.org/presentationml/2006/ole">
            <p:oleObj spid="_x0000_s372740" name="Document" r:id="rId6" imgW="8661275" imgH="1704074" progId="Word.Document.8">
              <p:embed/>
            </p:oleObj>
          </a:graphicData>
        </a:graphic>
      </p:graphicFrame>
      <p:graphicFrame>
        <p:nvGraphicFramePr>
          <p:cNvPr id="4" name="Object 8"/>
          <p:cNvGraphicFramePr>
            <a:graphicFrameLocks noChangeAspect="1"/>
          </p:cNvGraphicFramePr>
          <p:nvPr/>
        </p:nvGraphicFramePr>
        <p:xfrm>
          <a:off x="498475" y="2170486"/>
          <a:ext cx="7813675" cy="962025"/>
        </p:xfrm>
        <a:graphic>
          <a:graphicData uri="http://schemas.openxmlformats.org/presentationml/2006/ole">
            <p:oleObj spid="_x0000_s372741" name="Document" r:id="rId7" imgW="8249364" imgH="1038454" progId="Word.Document.8">
              <p:embed/>
            </p:oleObj>
          </a:graphicData>
        </a:graphic>
      </p:graphicFrame>
      <p:graphicFrame>
        <p:nvGraphicFramePr>
          <p:cNvPr id="3" name="Object 9"/>
          <p:cNvGraphicFramePr>
            <a:graphicFrameLocks noChangeAspect="1"/>
          </p:cNvGraphicFramePr>
          <p:nvPr/>
        </p:nvGraphicFramePr>
        <p:xfrm>
          <a:off x="498475" y="4808356"/>
          <a:ext cx="7778750" cy="1436688"/>
        </p:xfrm>
        <a:graphic>
          <a:graphicData uri="http://schemas.openxmlformats.org/presentationml/2006/ole">
            <p:oleObj spid="_x0000_s372742" name="Document" r:id="rId8" imgW="8306464" imgH="1543979" progId="Word.Document.8">
              <p:embed/>
            </p:oleObj>
          </a:graphicData>
        </a:graphic>
      </p:graphicFrame>
      <p:graphicFrame>
        <p:nvGraphicFramePr>
          <p:cNvPr id="5" name="Object 9"/>
          <p:cNvGraphicFramePr>
            <a:graphicFrameLocks noChangeAspect="1"/>
          </p:cNvGraphicFramePr>
          <p:nvPr/>
        </p:nvGraphicFramePr>
        <p:xfrm>
          <a:off x="484119" y="1285860"/>
          <a:ext cx="8027988" cy="1460500"/>
        </p:xfrm>
        <a:graphic>
          <a:graphicData uri="http://schemas.openxmlformats.org/presentationml/2006/ole">
            <p:oleObj spid="_x0000_s372743" name="Document" r:id="rId9" imgW="8680309" imgH="1598065"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7"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25606"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zh-CN" altLang="en-US" sz="2600">
                <a:solidFill>
                  <a:srgbClr val="003399"/>
                </a:solidFill>
                <a:latin typeface="黑体" pitchFamily="2" charset="-122"/>
                <a:ea typeface="黑体" pitchFamily="2" charset="-122"/>
              </a:rPr>
              <a:t> </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单元回眸</a:t>
            </a:r>
            <a:endParaRPr lang="zh-CN" altLang="en-US" sz="2600">
              <a:solidFill>
                <a:srgbClr val="003399"/>
              </a:solidFill>
              <a:latin typeface="黑体" pitchFamily="2" charset="-122"/>
              <a:ea typeface="黑体" pitchFamily="2" charset="-122"/>
            </a:endParaRPr>
          </a:p>
        </p:txBody>
      </p:sp>
      <p:graphicFrame>
        <p:nvGraphicFramePr>
          <p:cNvPr id="489482" name="Object 10"/>
          <p:cNvGraphicFramePr>
            <a:graphicFrameLocks noChangeAspect="1"/>
          </p:cNvGraphicFramePr>
          <p:nvPr/>
        </p:nvGraphicFramePr>
        <p:xfrm>
          <a:off x="498475" y="1482728"/>
          <a:ext cx="8027988" cy="2303462"/>
        </p:xfrm>
        <a:graphic>
          <a:graphicData uri="http://schemas.openxmlformats.org/presentationml/2006/ole">
            <p:oleObj spid="_x0000_s373762" name="Document" r:id="rId4" imgW="8680309" imgH="2509236" progId="Word.Document.8">
              <p:embed/>
            </p:oleObj>
          </a:graphicData>
        </a:graphic>
      </p:graphicFrame>
      <p:graphicFrame>
        <p:nvGraphicFramePr>
          <p:cNvPr id="4" name="Object 8"/>
          <p:cNvGraphicFramePr>
            <a:graphicFrameLocks noChangeAspect="1"/>
          </p:cNvGraphicFramePr>
          <p:nvPr/>
        </p:nvGraphicFramePr>
        <p:xfrm>
          <a:off x="498475" y="3324231"/>
          <a:ext cx="7813675" cy="962025"/>
        </p:xfrm>
        <a:graphic>
          <a:graphicData uri="http://schemas.openxmlformats.org/presentationml/2006/ole">
            <p:oleObj spid="_x0000_s373763" name="Document" r:id="rId5" imgW="8249364" imgH="1038454"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2434"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endParaRPr lang="zh-CN" altLang="en-US" sz="2600">
              <a:solidFill>
                <a:srgbClr val="003399"/>
              </a:solidFill>
              <a:latin typeface="黑体" pitchFamily="2" charset="-122"/>
              <a:ea typeface="黑体" pitchFamily="2" charset="-122"/>
            </a:endParaRPr>
          </a:p>
        </p:txBody>
      </p:sp>
      <p:grpSp>
        <p:nvGrpSpPr>
          <p:cNvPr id="2" name="Group 3"/>
          <p:cNvGrpSpPr>
            <a:grpSpLocks/>
          </p:cNvGrpSpPr>
          <p:nvPr/>
        </p:nvGrpSpPr>
        <p:grpSpPr bwMode="auto">
          <a:xfrm>
            <a:off x="322263" y="1317625"/>
            <a:ext cx="2305050" cy="527050"/>
            <a:chOff x="203" y="830"/>
            <a:chExt cx="1452" cy="332"/>
          </a:xfrm>
        </p:grpSpPr>
        <p:pic>
          <p:nvPicPr>
            <p:cNvPr id="26630" name="Picture 4"/>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26631" name="Text Box 5"/>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整合创新</a:t>
              </a:r>
            </a:p>
          </p:txBody>
        </p:sp>
      </p:grpSp>
      <p:graphicFrame>
        <p:nvGraphicFramePr>
          <p:cNvPr id="1682441" name="Object 9"/>
          <p:cNvGraphicFramePr>
            <a:graphicFrameLocks noChangeAspect="1"/>
          </p:cNvGraphicFramePr>
          <p:nvPr>
            <p:ph/>
          </p:nvPr>
        </p:nvGraphicFramePr>
        <p:xfrm>
          <a:off x="349250" y="2084388"/>
          <a:ext cx="8313738" cy="5664200"/>
        </p:xfrm>
        <a:graphic>
          <a:graphicData uri="http://schemas.openxmlformats.org/presentationml/2006/ole">
            <p:oleObj spid="_x0000_s374786" name="Document" r:id="rId4" imgW="8812456" imgH="6004179" progId="Word.Document.8">
              <p:embed/>
            </p:oleObj>
          </a:graphicData>
        </a:graphic>
      </p:graphicFrame>
      <p:pic>
        <p:nvPicPr>
          <p:cNvPr id="26629" name="图片 6"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682434"/>
                                        </p:tgtEl>
                                        <p:attrNameLst>
                                          <p:attrName>style.visibility</p:attrName>
                                        </p:attrNameLst>
                                      </p:cBhvr>
                                      <p:to>
                                        <p:strVal val="visible"/>
                                      </p:to>
                                    </p:set>
                                    <p:anim calcmode="lin" valueType="num">
                                      <p:cBhvr additive="base">
                                        <p:cTn id="7" dur="500" fill="hold"/>
                                        <p:tgtEl>
                                          <p:spTgt spid="1682434"/>
                                        </p:tgtEl>
                                        <p:attrNameLst>
                                          <p:attrName>ppt_x</p:attrName>
                                        </p:attrNameLst>
                                      </p:cBhvr>
                                      <p:tavLst>
                                        <p:tav tm="0">
                                          <p:val>
                                            <p:strVal val="#ppt_x"/>
                                          </p:val>
                                        </p:tav>
                                        <p:tav tm="100000">
                                          <p:val>
                                            <p:strVal val="#ppt_x"/>
                                          </p:val>
                                        </p:tav>
                                      </p:tavLst>
                                    </p:anim>
                                    <p:anim calcmode="lin" valueType="num">
                                      <p:cBhvr additive="base">
                                        <p:cTn id="8" dur="500" fill="hold"/>
                                        <p:tgtEl>
                                          <p:spTgt spid="168243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682441"/>
                                        </p:tgtEl>
                                        <p:attrNameLst>
                                          <p:attrName>style.visibility</p:attrName>
                                        </p:attrNameLst>
                                      </p:cBhvr>
                                      <p:to>
                                        <p:strVal val="visible"/>
                                      </p:to>
                                    </p:set>
                                    <p:anim calcmode="lin" valueType="num">
                                      <p:cBhvr additive="base">
                                        <p:cTn id="17" dur="500" fill="hold"/>
                                        <p:tgtEl>
                                          <p:spTgt spid="1682441"/>
                                        </p:tgtEl>
                                        <p:attrNameLst>
                                          <p:attrName>ppt_x</p:attrName>
                                        </p:attrNameLst>
                                      </p:cBhvr>
                                      <p:tavLst>
                                        <p:tav tm="0">
                                          <p:val>
                                            <p:strVal val="#ppt_x"/>
                                          </p:val>
                                        </p:tav>
                                        <p:tav tm="100000">
                                          <p:val>
                                            <p:strVal val="#ppt_x"/>
                                          </p:val>
                                        </p:tav>
                                      </p:tavLst>
                                    </p:anim>
                                    <p:anim calcmode="lin" valueType="num">
                                      <p:cBhvr additive="base">
                                        <p:cTn id="18" dur="500" fill="hold"/>
                                        <p:tgtEl>
                                          <p:spTgt spid="16824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2434"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27652" name="Text Box 2"/>
          <p:cNvSpPr txBox="1">
            <a:spLocks noChangeArrowheads="1"/>
          </p:cNvSpPr>
          <p:nvPr/>
        </p:nvSpPr>
        <p:spPr bwMode="auto">
          <a:xfrm>
            <a:off x="250825" y="188913"/>
            <a:ext cx="6192838" cy="1036637"/>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endParaRPr lang="zh-CN" altLang="en-US" sz="2600">
              <a:solidFill>
                <a:srgbClr val="003399"/>
              </a:solidFill>
              <a:latin typeface="黑体" pitchFamily="2" charset="-122"/>
              <a:ea typeface="黑体" pitchFamily="2" charset="-122"/>
            </a:endParaRPr>
          </a:p>
          <a:p>
            <a:pPr>
              <a:spcBef>
                <a:spcPct val="50000"/>
              </a:spcBef>
            </a:pPr>
            <a:endParaRPr lang="zh-CN" altLang="en-US">
              <a:solidFill>
                <a:schemeClr val="bg1"/>
              </a:solidFill>
            </a:endParaRPr>
          </a:p>
        </p:txBody>
      </p:sp>
      <p:graphicFrame>
        <p:nvGraphicFramePr>
          <p:cNvPr id="27650" name="Object 3"/>
          <p:cNvGraphicFramePr>
            <a:graphicFrameLocks noChangeAspect="1"/>
          </p:cNvGraphicFramePr>
          <p:nvPr/>
        </p:nvGraphicFramePr>
        <p:xfrm>
          <a:off x="569913" y="1419248"/>
          <a:ext cx="7766050" cy="5367338"/>
        </p:xfrm>
        <a:graphic>
          <a:graphicData uri="http://schemas.openxmlformats.org/presentationml/2006/ole">
            <p:oleObj spid="_x0000_s375810" name="Document" r:id="rId4" imgW="7955603" imgH="5539501"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p>
        </p:txBody>
      </p:sp>
      <p:graphicFrame>
        <p:nvGraphicFramePr>
          <p:cNvPr id="31746" name="Object 5"/>
          <p:cNvGraphicFramePr>
            <a:graphicFrameLocks noChangeAspect="1"/>
          </p:cNvGraphicFramePr>
          <p:nvPr/>
        </p:nvGraphicFramePr>
        <p:xfrm>
          <a:off x="571472" y="1476391"/>
          <a:ext cx="8039100" cy="4310063"/>
        </p:xfrm>
        <a:graphic>
          <a:graphicData uri="http://schemas.openxmlformats.org/presentationml/2006/ole">
            <p:oleObj spid="_x0000_s376834" name="Document" r:id="rId3" imgW="8674922" imgH="4690709" progId="Word.Document.8">
              <p:embed/>
            </p:oleObj>
          </a:graphicData>
        </a:graphic>
      </p:graphicFrame>
      <p:pic>
        <p:nvPicPr>
          <p:cNvPr id="31748" name="图片 5"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27652" name="Text Box 2"/>
          <p:cNvSpPr txBox="1">
            <a:spLocks noChangeArrowheads="1"/>
          </p:cNvSpPr>
          <p:nvPr/>
        </p:nvSpPr>
        <p:spPr bwMode="auto">
          <a:xfrm>
            <a:off x="250825" y="188913"/>
            <a:ext cx="6192838" cy="1036637"/>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endParaRPr lang="zh-CN" altLang="en-US" sz="2600">
              <a:solidFill>
                <a:srgbClr val="003399"/>
              </a:solidFill>
              <a:latin typeface="黑体" pitchFamily="2" charset="-122"/>
              <a:ea typeface="黑体" pitchFamily="2" charset="-122"/>
            </a:endParaRPr>
          </a:p>
          <a:p>
            <a:pPr>
              <a:spcBef>
                <a:spcPct val="50000"/>
              </a:spcBef>
            </a:pPr>
            <a:endParaRPr lang="zh-CN" altLang="en-US">
              <a:solidFill>
                <a:schemeClr val="bg1"/>
              </a:solidFill>
            </a:endParaRPr>
          </a:p>
        </p:txBody>
      </p:sp>
      <p:graphicFrame>
        <p:nvGraphicFramePr>
          <p:cNvPr id="27650" name="Object 3"/>
          <p:cNvGraphicFramePr>
            <a:graphicFrameLocks noChangeAspect="1"/>
          </p:cNvGraphicFramePr>
          <p:nvPr/>
        </p:nvGraphicFramePr>
        <p:xfrm>
          <a:off x="569913" y="1419248"/>
          <a:ext cx="7766050" cy="5367338"/>
        </p:xfrm>
        <a:graphic>
          <a:graphicData uri="http://schemas.openxmlformats.org/presentationml/2006/ole">
            <p:oleObj spid="_x0000_s377858" name="Document" r:id="rId4" imgW="7955603" imgH="5539501"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p>
        </p:txBody>
      </p:sp>
      <p:graphicFrame>
        <p:nvGraphicFramePr>
          <p:cNvPr id="31746" name="Object 5"/>
          <p:cNvGraphicFramePr>
            <a:graphicFrameLocks noChangeAspect="1"/>
          </p:cNvGraphicFramePr>
          <p:nvPr/>
        </p:nvGraphicFramePr>
        <p:xfrm>
          <a:off x="569912" y="1473200"/>
          <a:ext cx="8145491" cy="4506829"/>
        </p:xfrm>
        <a:graphic>
          <a:graphicData uri="http://schemas.openxmlformats.org/presentationml/2006/ole">
            <p:oleObj spid="_x0000_s378882" name="Document" r:id="rId3" imgW="8428206" imgH="4679532" progId="Word.Document.8">
              <p:embed/>
            </p:oleObj>
          </a:graphicData>
        </a:graphic>
      </p:graphicFrame>
      <p:pic>
        <p:nvPicPr>
          <p:cNvPr id="31748" name="图片 5"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379907" name="Object 3"/>
          <p:cNvGraphicFramePr>
            <a:graphicFrameLocks noChangeAspect="1"/>
          </p:cNvGraphicFramePr>
          <p:nvPr/>
        </p:nvGraphicFramePr>
        <p:xfrm>
          <a:off x="569912" y="2422524"/>
          <a:ext cx="8074053" cy="3646185"/>
        </p:xfrm>
        <a:graphic>
          <a:graphicData uri="http://schemas.openxmlformats.org/presentationml/2006/ole">
            <p:oleObj spid="_x0000_s378883" name="Document" r:id="rId5" imgW="8251159" imgH="3738072"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79907"/>
                                        </p:tgtEl>
                                        <p:attrNameLst>
                                          <p:attrName>style.visibility</p:attrName>
                                        </p:attrNameLst>
                                      </p:cBhvr>
                                      <p:to>
                                        <p:strVal val="visible"/>
                                      </p:to>
                                    </p:set>
                                    <p:animEffect transition="in" filter="diamond(in)">
                                      <p:cBhvr>
                                        <p:cTn id="7" dur="500"/>
                                        <p:tgtEl>
                                          <p:spTgt spid="3799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28676"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endParaRPr lang="zh-CN" altLang="en-US" sz="2600">
              <a:solidFill>
                <a:srgbClr val="003399"/>
              </a:solidFill>
              <a:latin typeface="黑体" pitchFamily="2" charset="-122"/>
              <a:ea typeface="黑体" pitchFamily="2" charset="-122"/>
            </a:endParaRPr>
          </a:p>
        </p:txBody>
      </p:sp>
      <p:graphicFrame>
        <p:nvGraphicFramePr>
          <p:cNvPr id="28674" name="Object 3"/>
          <p:cNvGraphicFramePr>
            <a:graphicFrameLocks noChangeAspect="1"/>
          </p:cNvGraphicFramePr>
          <p:nvPr>
            <p:ph/>
          </p:nvPr>
        </p:nvGraphicFramePr>
        <p:xfrm>
          <a:off x="487363" y="1449388"/>
          <a:ext cx="8039100" cy="5176837"/>
        </p:xfrm>
        <a:graphic>
          <a:graphicData uri="http://schemas.openxmlformats.org/presentationml/2006/ole">
            <p:oleObj spid="_x0000_s379906" name="Document" r:id="rId4" imgW="9063491" imgH="5869787"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0249"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0250"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考点类析</a:t>
              </a: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487439" name="Object 15"/>
          <p:cNvGraphicFramePr>
            <a:graphicFrameLocks noChangeAspect="1"/>
          </p:cNvGraphicFramePr>
          <p:nvPr>
            <p:ph/>
          </p:nvPr>
        </p:nvGraphicFramePr>
        <p:xfrm>
          <a:off x="285720" y="2786058"/>
          <a:ext cx="8486775" cy="3368675"/>
        </p:xfrm>
        <a:graphic>
          <a:graphicData uri="http://schemas.openxmlformats.org/presentationml/2006/ole">
            <p:oleObj spid="_x0000_s10242" name="Document" r:id="rId4" imgW="8502899" imgH="3375082" progId="Word.Document.8">
              <p:embed/>
            </p:oleObj>
          </a:graphicData>
        </a:graphic>
      </p:graphicFrame>
      <p:pic>
        <p:nvPicPr>
          <p:cNvPr id="10245"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pSp>
        <p:nvGrpSpPr>
          <p:cNvPr id="13" name="组合 12"/>
          <p:cNvGrpSpPr/>
          <p:nvPr/>
        </p:nvGrpSpPr>
        <p:grpSpPr>
          <a:xfrm>
            <a:off x="358774" y="2085974"/>
            <a:ext cx="8456613" cy="695325"/>
            <a:chOff x="358774" y="2085974"/>
            <a:chExt cx="8456613" cy="695325"/>
          </a:xfrm>
        </p:grpSpPr>
        <p:sp>
          <p:nvSpPr>
            <p:cNvPr id="10247" name="Text Box 12"/>
            <p:cNvSpPr txBox="1">
              <a:spLocks noChangeArrowheads="1"/>
            </p:cNvSpPr>
            <p:nvPr/>
          </p:nvSpPr>
          <p:spPr bwMode="auto">
            <a:xfrm>
              <a:off x="358774" y="2085974"/>
              <a:ext cx="8456613" cy="695325"/>
            </a:xfrm>
            <a:prstGeom prst="rect">
              <a:avLst/>
            </a:prstGeom>
            <a:noFill/>
            <a:ln w="9525" algn="ctr">
              <a:noFill/>
              <a:miter lim="800000"/>
              <a:headEnd/>
              <a:tailEnd/>
            </a:ln>
          </p:spPr>
          <p:txBody>
            <a:bodyPr/>
            <a:lstStyle/>
            <a:p>
              <a:pPr>
                <a:lnSpc>
                  <a:spcPct val="122000"/>
                </a:lnSpc>
              </a:pPr>
              <a:r>
                <a:rPr lang="zh-CN" altLang="en-US" dirty="0">
                  <a:latin typeface="黑体" pitchFamily="2" charset="-122"/>
                  <a:ea typeface="黑体" pitchFamily="2" charset="-122"/>
                </a:rPr>
                <a:t> ►　</a:t>
              </a:r>
              <a:r>
                <a:rPr lang="zh-CN" altLang="en-US" b="0" dirty="0">
                  <a:solidFill>
                    <a:srgbClr val="000000"/>
                  </a:solidFill>
                  <a:latin typeface="黑体" pitchFamily="2" charset="-122"/>
                  <a:ea typeface="黑体" pitchFamily="2" charset="-122"/>
                  <a:cs typeface="Times New Roman" pitchFamily="18" charset="0"/>
                </a:rPr>
                <a:t>考点一　</a:t>
              </a:r>
              <a:r>
                <a:rPr lang="zh-CN" altLang="en-US" b="0" dirty="0" smtClean="0">
                  <a:latin typeface="黑体" pitchFamily="49" charset="-122"/>
                  <a:ea typeface="黑体" pitchFamily="49" charset="-122"/>
                </a:rPr>
                <a:t>向量概念的应用</a:t>
              </a:r>
              <a:endParaRPr lang="zh-CN" altLang="en-US" b="0" dirty="0">
                <a:solidFill>
                  <a:srgbClr val="000000"/>
                </a:solidFill>
                <a:latin typeface="黑体" pitchFamily="49" charset="-122"/>
                <a:ea typeface="黑体" pitchFamily="49" charset="-122"/>
              </a:endParaRPr>
            </a:p>
          </p:txBody>
        </p:sp>
        <p:pic>
          <p:nvPicPr>
            <p:cNvPr id="10244" name="Picture 4" descr="C:\Users\cmt\AppData\Roaming\Tencent\Users\1211397053\QQ\WinTemp\RichOle\TYKYIXBJL)L6VK8~T34UCXF.png"/>
            <p:cNvPicPr>
              <a:picLocks noChangeAspect="1" noChangeArrowheads="1"/>
            </p:cNvPicPr>
            <p:nvPr/>
          </p:nvPicPr>
          <p:blipFill>
            <a:blip r:embed="rId6"/>
            <a:srcRect/>
            <a:stretch>
              <a:fillRect/>
            </a:stretch>
          </p:blipFill>
          <p:spPr bwMode="auto">
            <a:xfrm>
              <a:off x="4714876" y="2285992"/>
              <a:ext cx="1143008" cy="234658"/>
            </a:xfrm>
            <a:prstGeom prst="rect">
              <a:avLst/>
            </a:prstGeom>
            <a:noFill/>
          </p:spPr>
        </p:pic>
      </p:grpSp>
      <p:graphicFrame>
        <p:nvGraphicFramePr>
          <p:cNvPr id="4" name="Object 15"/>
          <p:cNvGraphicFramePr>
            <a:graphicFrameLocks noChangeAspect="1"/>
          </p:cNvGraphicFramePr>
          <p:nvPr/>
        </p:nvGraphicFramePr>
        <p:xfrm>
          <a:off x="428596" y="5000636"/>
          <a:ext cx="8428038" cy="4203700"/>
        </p:xfrm>
        <a:graphic>
          <a:graphicData uri="http://schemas.openxmlformats.org/presentationml/2006/ole">
            <p:oleObj spid="_x0000_s10245" name="Document" r:id="rId7" imgW="8432342" imgH="4207062"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checkerboard(across)">
                                      <p:cBhvr>
                                        <p:cTn id="17" dur="500"/>
                                        <p:tgtEl>
                                          <p:spTgt spid="13"/>
                                        </p:tgtEl>
                                      </p:cBhvr>
                                    </p:animEffect>
                                  </p:childTnLst>
                                </p:cTn>
                              </p:par>
                            </p:childTnLst>
                          </p:cTn>
                        </p:par>
                        <p:par>
                          <p:cTn id="18" fill="hold">
                            <p:stCondLst>
                              <p:cond delay="500"/>
                            </p:stCondLst>
                            <p:childTnLst>
                              <p:par>
                                <p:cTn id="19" presetID="2" presetClass="entr" presetSubtype="4" fill="hold" nodeType="afterEffect">
                                  <p:stCondLst>
                                    <p:cond delay="0"/>
                                  </p:stCondLst>
                                  <p:childTnLst>
                                    <p:set>
                                      <p:cBhvr>
                                        <p:cTn id="20" dur="1" fill="hold">
                                          <p:stCondLst>
                                            <p:cond delay="0"/>
                                          </p:stCondLst>
                                        </p:cTn>
                                        <p:tgtEl>
                                          <p:spTgt spid="487439">
                                            <p:subSp spid="_x0000_s10242"/>
                                          </p:spTgt>
                                        </p:tgtEl>
                                        <p:attrNameLst>
                                          <p:attrName>style.visibility</p:attrName>
                                        </p:attrNameLst>
                                      </p:cBhvr>
                                      <p:to>
                                        <p:strVal val="visible"/>
                                      </p:to>
                                    </p:set>
                                    <p:anim calcmode="lin" valueType="num">
                                      <p:cBhvr additive="base">
                                        <p:cTn id="21" dur="500" fill="hold"/>
                                        <p:tgtEl>
                                          <p:spTgt spid="487439">
                                            <p:subSp spid="_x0000_s10242"/>
                                          </p:spTgt>
                                        </p:tgtEl>
                                        <p:attrNameLst>
                                          <p:attrName>ppt_x</p:attrName>
                                        </p:attrNameLst>
                                      </p:cBhvr>
                                      <p:tavLst>
                                        <p:tav tm="0">
                                          <p:val>
                                            <p:strVal val="#ppt_x"/>
                                          </p:val>
                                        </p:tav>
                                        <p:tav tm="100000">
                                          <p:val>
                                            <p:strVal val="#ppt_x"/>
                                          </p:val>
                                        </p:tav>
                                      </p:tavLst>
                                    </p:anim>
                                    <p:anim calcmode="lin" valueType="num">
                                      <p:cBhvr additive="base">
                                        <p:cTn id="22" dur="500" fill="hold"/>
                                        <p:tgtEl>
                                          <p:spTgt spid="487439">
                                            <p:subSp spid="_x0000_s10242"/>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autoUpdateAnimBg="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29700"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p>
        </p:txBody>
      </p:sp>
      <p:graphicFrame>
        <p:nvGraphicFramePr>
          <p:cNvPr id="29698" name="Object 3"/>
          <p:cNvGraphicFramePr>
            <a:graphicFrameLocks noChangeAspect="1"/>
          </p:cNvGraphicFramePr>
          <p:nvPr/>
        </p:nvGraphicFramePr>
        <p:xfrm>
          <a:off x="522288" y="1473200"/>
          <a:ext cx="7969250" cy="5129213"/>
        </p:xfrm>
        <a:graphic>
          <a:graphicData uri="http://schemas.openxmlformats.org/presentationml/2006/ole">
            <p:oleObj spid="_x0000_s380930" name="Document" r:id="rId4" imgW="8261574" imgH="5372555"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endParaRPr lang="zh-CN" altLang="en-US" sz="2600">
              <a:solidFill>
                <a:srgbClr val="003399"/>
              </a:solidFill>
              <a:latin typeface="黑体" pitchFamily="2" charset="-122"/>
              <a:ea typeface="黑体" pitchFamily="2" charset="-122"/>
            </a:endParaRPr>
          </a:p>
        </p:txBody>
      </p:sp>
      <p:graphicFrame>
        <p:nvGraphicFramePr>
          <p:cNvPr id="30722" name="Object 3"/>
          <p:cNvGraphicFramePr>
            <a:graphicFrameLocks noChangeAspect="1"/>
          </p:cNvGraphicFramePr>
          <p:nvPr>
            <p:ph/>
          </p:nvPr>
        </p:nvGraphicFramePr>
        <p:xfrm>
          <a:off x="679450" y="1401762"/>
          <a:ext cx="7678764" cy="4251405"/>
        </p:xfrm>
        <a:graphic>
          <a:graphicData uri="http://schemas.openxmlformats.org/presentationml/2006/ole">
            <p:oleObj spid="_x0000_s381954" name="Document" r:id="rId3" imgW="8203390" imgH="4541870" progId="Word.Document.8">
              <p:embed/>
            </p:oleObj>
          </a:graphicData>
        </a:graphic>
      </p:graphicFrame>
      <p:pic>
        <p:nvPicPr>
          <p:cNvPr id="30724" name="图片 3"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p>
        </p:txBody>
      </p:sp>
      <p:pic>
        <p:nvPicPr>
          <p:cNvPr id="31748" name="图片 5"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5"/>
          <p:cNvGraphicFramePr>
            <a:graphicFrameLocks noChangeAspect="1"/>
          </p:cNvGraphicFramePr>
          <p:nvPr/>
        </p:nvGraphicFramePr>
        <p:xfrm>
          <a:off x="498475" y="1497013"/>
          <a:ext cx="8145491" cy="4456688"/>
        </p:xfrm>
        <a:graphic>
          <a:graphicData uri="http://schemas.openxmlformats.org/presentationml/2006/ole">
            <p:oleObj spid="_x0000_s382978" name="Document" r:id="rId4" imgW="8533787" imgH="4700084"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32771"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p>
        </p:txBody>
      </p:sp>
      <p:graphicFrame>
        <p:nvGraphicFramePr>
          <p:cNvPr id="32770" name="Object 3"/>
          <p:cNvGraphicFramePr>
            <a:graphicFrameLocks noChangeAspect="1"/>
          </p:cNvGraphicFramePr>
          <p:nvPr/>
        </p:nvGraphicFramePr>
        <p:xfrm>
          <a:off x="641350" y="1354138"/>
          <a:ext cx="7885113" cy="5581650"/>
        </p:xfrm>
        <a:graphic>
          <a:graphicData uri="http://schemas.openxmlformats.org/presentationml/2006/ole">
            <p:oleObj spid="_x0000_s384002" name="Document" r:id="rId4" imgW="8420305" imgH="5978320"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p>
        </p:txBody>
      </p:sp>
      <p:pic>
        <p:nvPicPr>
          <p:cNvPr id="31748" name="图片 5"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5"/>
          <p:cNvGraphicFramePr>
            <a:graphicFrameLocks noChangeAspect="1"/>
          </p:cNvGraphicFramePr>
          <p:nvPr/>
        </p:nvGraphicFramePr>
        <p:xfrm>
          <a:off x="531840" y="1497013"/>
          <a:ext cx="7969250" cy="4333875"/>
        </p:xfrm>
        <a:graphic>
          <a:graphicData uri="http://schemas.openxmlformats.org/presentationml/2006/ole">
            <p:oleObj spid="_x0000_s385026" name="Document" r:id="rId4" imgW="8627518" imgH="4706575"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27652" name="Text Box 2"/>
          <p:cNvSpPr txBox="1">
            <a:spLocks noChangeArrowheads="1"/>
          </p:cNvSpPr>
          <p:nvPr/>
        </p:nvSpPr>
        <p:spPr bwMode="auto">
          <a:xfrm>
            <a:off x="250825" y="188913"/>
            <a:ext cx="6192838" cy="1036637"/>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endParaRPr lang="zh-CN" altLang="en-US" sz="2600">
              <a:solidFill>
                <a:srgbClr val="003399"/>
              </a:solidFill>
              <a:latin typeface="黑体" pitchFamily="2" charset="-122"/>
              <a:ea typeface="黑体" pitchFamily="2" charset="-122"/>
            </a:endParaRPr>
          </a:p>
          <a:p>
            <a:pPr>
              <a:spcBef>
                <a:spcPct val="50000"/>
              </a:spcBef>
            </a:pPr>
            <a:endParaRPr lang="zh-CN" altLang="en-US">
              <a:solidFill>
                <a:schemeClr val="bg1"/>
              </a:solidFill>
            </a:endParaRPr>
          </a:p>
        </p:txBody>
      </p:sp>
      <p:graphicFrame>
        <p:nvGraphicFramePr>
          <p:cNvPr id="27650" name="Object 3"/>
          <p:cNvGraphicFramePr>
            <a:graphicFrameLocks noChangeAspect="1"/>
          </p:cNvGraphicFramePr>
          <p:nvPr/>
        </p:nvGraphicFramePr>
        <p:xfrm>
          <a:off x="511175" y="1401763"/>
          <a:ext cx="8062913" cy="6199187"/>
        </p:xfrm>
        <a:graphic>
          <a:graphicData uri="http://schemas.openxmlformats.org/presentationml/2006/ole">
            <p:oleObj spid="_x0000_s386050" name="Document" r:id="rId4" imgW="8606689" imgH="6647906"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p>
        </p:txBody>
      </p:sp>
      <p:pic>
        <p:nvPicPr>
          <p:cNvPr id="31748" name="图片 5"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5"/>
          <p:cNvGraphicFramePr>
            <a:graphicFrameLocks noChangeAspect="1"/>
          </p:cNvGraphicFramePr>
          <p:nvPr/>
        </p:nvGraphicFramePr>
        <p:xfrm>
          <a:off x="498475" y="1497013"/>
          <a:ext cx="8086725" cy="4713287"/>
        </p:xfrm>
        <a:graphic>
          <a:graphicData uri="http://schemas.openxmlformats.org/presentationml/2006/ole">
            <p:oleObj spid="_x0000_s387074" name="Document" r:id="rId4" imgW="8514754" imgH="4993952"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32771"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p>
        </p:txBody>
      </p:sp>
      <p:graphicFrame>
        <p:nvGraphicFramePr>
          <p:cNvPr id="32770" name="Object 3"/>
          <p:cNvGraphicFramePr>
            <a:graphicFrameLocks noChangeAspect="1"/>
          </p:cNvGraphicFramePr>
          <p:nvPr/>
        </p:nvGraphicFramePr>
        <p:xfrm>
          <a:off x="641350" y="1373213"/>
          <a:ext cx="7850188" cy="5699125"/>
        </p:xfrm>
        <a:graphic>
          <a:graphicData uri="http://schemas.openxmlformats.org/presentationml/2006/ole">
            <p:oleObj spid="_x0000_s388098" name="Document" r:id="rId4" imgW="8156351" imgH="5946950"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32771"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p>
        </p:txBody>
      </p:sp>
      <p:graphicFrame>
        <p:nvGraphicFramePr>
          <p:cNvPr id="32770" name="Object 3"/>
          <p:cNvGraphicFramePr>
            <a:graphicFrameLocks noChangeAspect="1"/>
          </p:cNvGraphicFramePr>
          <p:nvPr/>
        </p:nvGraphicFramePr>
        <p:xfrm>
          <a:off x="641350" y="1514501"/>
          <a:ext cx="7718425" cy="5629275"/>
        </p:xfrm>
        <a:graphic>
          <a:graphicData uri="http://schemas.openxmlformats.org/presentationml/2006/ole">
            <p:oleObj spid="_x0000_s389122" name="Document" r:id="rId4" imgW="8137318" imgH="5956325"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32771"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p>
        </p:txBody>
      </p:sp>
      <p:graphicFrame>
        <p:nvGraphicFramePr>
          <p:cNvPr id="32770" name="Object 3"/>
          <p:cNvGraphicFramePr>
            <a:graphicFrameLocks noChangeAspect="1"/>
          </p:cNvGraphicFramePr>
          <p:nvPr/>
        </p:nvGraphicFramePr>
        <p:xfrm>
          <a:off x="571500" y="1231900"/>
          <a:ext cx="7988300" cy="5727700"/>
        </p:xfrm>
        <a:graphic>
          <a:graphicData uri="http://schemas.openxmlformats.org/presentationml/2006/ole">
            <p:oleObj spid="_x0000_s390146" name="Document" r:id="rId4" imgW="9242191" imgH="6619854"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12290" name="Object 15"/>
          <p:cNvGraphicFramePr>
            <a:graphicFrameLocks noChangeAspect="1"/>
          </p:cNvGraphicFramePr>
          <p:nvPr>
            <p:ph/>
          </p:nvPr>
        </p:nvGraphicFramePr>
        <p:xfrm>
          <a:off x="444500" y="1566863"/>
          <a:ext cx="8312150" cy="4810125"/>
        </p:xfrm>
        <a:graphic>
          <a:graphicData uri="http://schemas.openxmlformats.org/presentationml/2006/ole">
            <p:oleObj spid="_x0000_s91138" name="Document" r:id="rId3" imgW="8463400" imgH="4897318" progId="Word.Document.8">
              <p:embed/>
            </p:oleObj>
          </a:graphicData>
        </a:graphic>
      </p:graphicFrame>
      <p:pic>
        <p:nvPicPr>
          <p:cNvPr id="12292" name="图片 3"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32771"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p>
        </p:txBody>
      </p:sp>
      <p:graphicFrame>
        <p:nvGraphicFramePr>
          <p:cNvPr id="32770" name="Object 3"/>
          <p:cNvGraphicFramePr>
            <a:graphicFrameLocks noChangeAspect="1"/>
          </p:cNvGraphicFramePr>
          <p:nvPr/>
        </p:nvGraphicFramePr>
        <p:xfrm>
          <a:off x="641350" y="1357298"/>
          <a:ext cx="7896225" cy="5640388"/>
        </p:xfrm>
        <a:graphic>
          <a:graphicData uri="http://schemas.openxmlformats.org/presentationml/2006/ole">
            <p:oleObj spid="_x0000_s391170" name="Document" r:id="rId4" imgW="8428565" imgH="6041781"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35845"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endParaRPr lang="zh-CN" altLang="en-US" sz="2600">
              <a:solidFill>
                <a:srgbClr val="003399"/>
              </a:solidFill>
              <a:latin typeface="黑体" pitchFamily="2" charset="-122"/>
              <a:ea typeface="黑体" pitchFamily="2" charset="-122"/>
            </a:endParaRPr>
          </a:p>
        </p:txBody>
      </p:sp>
      <p:graphicFrame>
        <p:nvGraphicFramePr>
          <p:cNvPr id="2" name="Object 5"/>
          <p:cNvGraphicFramePr>
            <a:graphicFrameLocks noChangeAspect="1"/>
          </p:cNvGraphicFramePr>
          <p:nvPr/>
        </p:nvGraphicFramePr>
        <p:xfrm>
          <a:off x="534988" y="1377950"/>
          <a:ext cx="7967662" cy="5153025"/>
        </p:xfrm>
        <a:graphic>
          <a:graphicData uri="http://schemas.openxmlformats.org/presentationml/2006/ole">
            <p:oleObj spid="_x0000_s392194" name="Document" r:id="rId4" imgW="8617463" imgH="5607649"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32771"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p>
        </p:txBody>
      </p:sp>
      <p:graphicFrame>
        <p:nvGraphicFramePr>
          <p:cNvPr id="32770" name="Object 3"/>
          <p:cNvGraphicFramePr>
            <a:graphicFrameLocks noChangeAspect="1"/>
          </p:cNvGraphicFramePr>
          <p:nvPr/>
        </p:nvGraphicFramePr>
        <p:xfrm>
          <a:off x="641350" y="1428736"/>
          <a:ext cx="7826375" cy="5699125"/>
        </p:xfrm>
        <a:graphic>
          <a:graphicData uri="http://schemas.openxmlformats.org/presentationml/2006/ole">
            <p:oleObj spid="_x0000_s393218" name="Document" r:id="rId4" imgW="8137872" imgH="5956344"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32771"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p>
        </p:txBody>
      </p:sp>
      <p:graphicFrame>
        <p:nvGraphicFramePr>
          <p:cNvPr id="32770" name="Object 3"/>
          <p:cNvGraphicFramePr>
            <a:graphicFrameLocks noChangeAspect="1"/>
          </p:cNvGraphicFramePr>
          <p:nvPr/>
        </p:nvGraphicFramePr>
        <p:xfrm>
          <a:off x="641350" y="1425575"/>
          <a:ext cx="8075613" cy="5545138"/>
        </p:xfrm>
        <a:graphic>
          <a:graphicData uri="http://schemas.openxmlformats.org/presentationml/2006/ole">
            <p:oleObj spid="_x0000_s394242" name="Document" r:id="rId4" imgW="8743514" imgH="6029521"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32771"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p>
        </p:txBody>
      </p:sp>
      <p:graphicFrame>
        <p:nvGraphicFramePr>
          <p:cNvPr id="32770" name="Object 3"/>
          <p:cNvGraphicFramePr>
            <a:graphicFrameLocks noChangeAspect="1"/>
          </p:cNvGraphicFramePr>
          <p:nvPr/>
        </p:nvGraphicFramePr>
        <p:xfrm>
          <a:off x="641350" y="1358926"/>
          <a:ext cx="7943850" cy="5713412"/>
        </p:xfrm>
        <a:graphic>
          <a:graphicData uri="http://schemas.openxmlformats.org/presentationml/2006/ole">
            <p:oleObj spid="_x0000_s395266" name="Document" r:id="rId4" imgW="8363564" imgH="6037454"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1266" name="Object 15"/>
          <p:cNvGraphicFramePr>
            <a:graphicFrameLocks noChangeAspect="1"/>
          </p:cNvGraphicFramePr>
          <p:nvPr>
            <p:ph/>
          </p:nvPr>
        </p:nvGraphicFramePr>
        <p:xfrm>
          <a:off x="285720" y="1714488"/>
          <a:ext cx="8428038" cy="4206875"/>
        </p:xfrm>
        <a:graphic>
          <a:graphicData uri="http://schemas.openxmlformats.org/presentationml/2006/ole">
            <p:oleObj spid="_x0000_s11266" name="Document" r:id="rId4" imgW="8432342" imgH="4207062" progId="Word.Document.8">
              <p:embed/>
            </p:oleObj>
          </a:graphicData>
        </a:graphic>
      </p:graphicFrame>
      <p:sp>
        <p:nvSpPr>
          <p:cNvPr id="11268"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8359" name="TextBox 7"/>
          <p:cNvSpPr txBox="1">
            <a:spLocks noChangeArrowheads="1"/>
          </p:cNvSpPr>
          <p:nvPr/>
        </p:nvSpPr>
        <p:spPr bwMode="auto">
          <a:xfrm>
            <a:off x="1142976" y="2857496"/>
            <a:ext cx="7127875" cy="3866892"/>
          </a:xfrm>
          <a:prstGeom prst="rect">
            <a:avLst/>
          </a:prstGeom>
          <a:noFill/>
          <a:ln w="9525">
            <a:noFill/>
            <a:miter lim="800000"/>
            <a:headEnd/>
            <a:tailEnd/>
          </a:ln>
        </p:spPr>
        <p:txBody>
          <a:bodyPr>
            <a:spAutoFit/>
          </a:bodyPr>
          <a:lstStyle/>
          <a:p>
            <a:r>
              <a:rPr lang="zh-CN" altLang="en-US" dirty="0" smtClean="0"/>
              <a:t>　</a:t>
            </a:r>
            <a:r>
              <a:rPr lang="en-US" dirty="0" smtClean="0">
                <a:hlinkClick r:id="rId2" action="ppaction://hlinksldjump"/>
              </a:rPr>
              <a:t>3.1</a:t>
            </a:r>
            <a:r>
              <a:rPr lang="zh-CN" altLang="en-US" dirty="0" smtClean="0">
                <a:hlinkClick r:id="rId2" action="ppaction://hlinksldjump"/>
              </a:rPr>
              <a:t>　空间向量及其运算</a:t>
            </a:r>
            <a:endParaRPr lang="zh-CN" altLang="en-US" dirty="0" smtClean="0"/>
          </a:p>
          <a:p>
            <a:r>
              <a:rPr lang="en-US" dirty="0" smtClean="0"/>
              <a:t>  </a:t>
            </a:r>
            <a:r>
              <a:rPr lang="en-US" dirty="0" smtClean="0">
                <a:hlinkClick r:id="rId3" action="ppaction://hlinksldjump"/>
              </a:rPr>
              <a:t>3.1.1</a:t>
            </a:r>
            <a:r>
              <a:rPr lang="zh-CN" altLang="en-US" dirty="0" smtClean="0">
                <a:hlinkClick r:id="rId3" action="ppaction://hlinksldjump"/>
              </a:rPr>
              <a:t>　空间向量及其加减运算</a:t>
            </a:r>
            <a:endParaRPr lang="zh-CN" altLang="en-US" dirty="0" smtClean="0"/>
          </a:p>
          <a:p>
            <a:r>
              <a:rPr lang="en-US" dirty="0" smtClean="0"/>
              <a:t>  </a:t>
            </a:r>
            <a:r>
              <a:rPr lang="en-US" dirty="0" smtClean="0">
                <a:hlinkClick r:id="rId3" action="ppaction://hlinksldjump"/>
              </a:rPr>
              <a:t>3.1.2</a:t>
            </a:r>
            <a:r>
              <a:rPr lang="zh-CN" altLang="en-US" dirty="0" smtClean="0">
                <a:hlinkClick r:id="rId3" action="ppaction://hlinksldjump"/>
              </a:rPr>
              <a:t>　空间向量的数乘运算</a:t>
            </a:r>
            <a:endParaRPr lang="zh-CN" altLang="en-US" dirty="0" smtClean="0"/>
          </a:p>
          <a:p>
            <a:r>
              <a:rPr lang="en-US" dirty="0" smtClean="0"/>
              <a:t>  </a:t>
            </a:r>
            <a:r>
              <a:rPr lang="en-US" dirty="0" smtClean="0">
                <a:hlinkClick r:id="rId4" action="ppaction://hlinksldjump"/>
              </a:rPr>
              <a:t>3.1.3</a:t>
            </a:r>
            <a:r>
              <a:rPr lang="zh-CN" altLang="en-US" dirty="0" smtClean="0">
                <a:hlinkClick r:id="rId4" action="ppaction://hlinksldjump"/>
              </a:rPr>
              <a:t>　空间向量的数量积运算</a:t>
            </a:r>
            <a:endParaRPr lang="zh-CN" altLang="en-US" dirty="0" smtClean="0"/>
          </a:p>
          <a:p>
            <a:r>
              <a:rPr lang="en-US" dirty="0" smtClean="0"/>
              <a:t>  </a:t>
            </a:r>
            <a:r>
              <a:rPr lang="en-US" dirty="0" smtClean="0">
                <a:hlinkClick r:id="rId5" action="ppaction://hlinksldjump"/>
              </a:rPr>
              <a:t>3.1.4</a:t>
            </a:r>
            <a:r>
              <a:rPr lang="zh-CN" altLang="en-US" dirty="0" smtClean="0">
                <a:hlinkClick r:id="rId5" action="ppaction://hlinksldjump"/>
              </a:rPr>
              <a:t>　空间向量的正交分解及其坐标表示</a:t>
            </a:r>
            <a:endParaRPr lang="zh-CN" altLang="en-US" dirty="0" smtClean="0"/>
          </a:p>
          <a:p>
            <a:r>
              <a:rPr lang="en-US" dirty="0" smtClean="0"/>
              <a:t>  </a:t>
            </a:r>
            <a:r>
              <a:rPr lang="en-US" dirty="0" smtClean="0">
                <a:hlinkClick r:id="rId6" action="ppaction://hlinksldjump"/>
              </a:rPr>
              <a:t>3.1.5</a:t>
            </a:r>
            <a:r>
              <a:rPr lang="zh-CN" altLang="en-US" dirty="0" smtClean="0">
                <a:hlinkClick r:id="rId6" action="ppaction://hlinksldjump"/>
              </a:rPr>
              <a:t>　空间向量运算的坐标表示</a:t>
            </a:r>
            <a:endParaRPr lang="zh-CN" altLang="en-US" dirty="0" smtClean="0"/>
          </a:p>
          <a:p>
            <a:r>
              <a:rPr lang="zh-CN" altLang="en-US" dirty="0" smtClean="0"/>
              <a:t>　</a:t>
            </a:r>
            <a:r>
              <a:rPr lang="en-US" dirty="0" smtClean="0">
                <a:hlinkClick r:id="rId7" action="ppaction://hlinksldjump"/>
              </a:rPr>
              <a:t>3.2</a:t>
            </a:r>
            <a:r>
              <a:rPr lang="zh-CN" altLang="en-US" dirty="0" smtClean="0">
                <a:hlinkClick r:id="rId7" action="ppaction://hlinksldjump"/>
              </a:rPr>
              <a:t>　立体几何中的向量方法</a:t>
            </a:r>
            <a:endParaRPr lang="zh-CN" altLang="en-US" dirty="0" smtClean="0"/>
          </a:p>
          <a:p>
            <a:r>
              <a:rPr lang="zh-CN" altLang="en-US" dirty="0" smtClean="0"/>
              <a:t>　  </a:t>
            </a:r>
            <a:r>
              <a:rPr lang="zh-CN" altLang="en-US" dirty="0" smtClean="0">
                <a:hlinkClick r:id="rId8" action="ppaction://hlinksldjump"/>
              </a:rPr>
              <a:t>第</a:t>
            </a:r>
            <a:r>
              <a:rPr lang="en-US" dirty="0" smtClean="0">
                <a:hlinkClick r:id="rId8" action="ppaction://hlinksldjump"/>
              </a:rPr>
              <a:t>1</a:t>
            </a:r>
            <a:r>
              <a:rPr lang="zh-CN" altLang="en-US" dirty="0" smtClean="0">
                <a:hlinkClick r:id="rId8" action="ppaction://hlinksldjump"/>
              </a:rPr>
              <a:t>课时　向量法判断空间几何体的位置关系</a:t>
            </a:r>
            <a:endParaRPr lang="zh-CN" altLang="en-US" dirty="0" smtClean="0"/>
          </a:p>
          <a:p>
            <a:r>
              <a:rPr lang="zh-CN" altLang="en-US" dirty="0" smtClean="0"/>
              <a:t>　  </a:t>
            </a:r>
            <a:r>
              <a:rPr lang="zh-CN" altLang="en-US" dirty="0" smtClean="0">
                <a:hlinkClick r:id="rId9" action="ppaction://hlinksldjump"/>
              </a:rPr>
              <a:t>第</a:t>
            </a:r>
            <a:r>
              <a:rPr lang="en-US" dirty="0" smtClean="0">
                <a:hlinkClick r:id="rId9" action="ppaction://hlinksldjump"/>
              </a:rPr>
              <a:t>2</a:t>
            </a:r>
            <a:r>
              <a:rPr lang="zh-CN" altLang="en-US" dirty="0" smtClean="0">
                <a:hlinkClick r:id="rId9" action="ppaction://hlinksldjump"/>
              </a:rPr>
              <a:t>课时　向量法解决空间角和距离问题</a:t>
            </a:r>
            <a:endParaRPr lang="zh-CN" altLang="en-US" dirty="0" smtClean="0"/>
          </a:p>
          <a:p>
            <a:pPr algn="just">
              <a:lnSpc>
                <a:spcPct val="122000"/>
              </a:lnSpc>
            </a:pPr>
            <a:r>
              <a:rPr lang="zh-CN" altLang="en-US" dirty="0"/>
              <a:t>　</a:t>
            </a:r>
            <a:r>
              <a:rPr lang="zh-CN" altLang="en-US" dirty="0">
                <a:hlinkClick r:id="rId10" action="ppaction://hlinksldjump"/>
              </a:rPr>
              <a:t>本章总结</a:t>
            </a:r>
            <a:r>
              <a:rPr lang="zh-CN" altLang="en-US" dirty="0" smtClean="0">
                <a:hlinkClick r:id="rId10" action="ppaction://hlinksldjump"/>
              </a:rPr>
              <a:t>提升</a:t>
            </a:r>
            <a:endParaRPr lang="zh-CN" altLang="en-US" dirty="0">
              <a:hlinkClick r:id="rId2" action="ppaction://hlinksldjump"/>
            </a:endParaRPr>
          </a:p>
        </p:txBody>
      </p:sp>
      <p:pic>
        <p:nvPicPr>
          <p:cNvPr id="4068360" name="TextBox 8"/>
          <p:cNvPicPr>
            <a:picLocks noChangeArrowheads="1"/>
          </p:cNvPicPr>
          <p:nvPr/>
        </p:nvPicPr>
        <p:blipFill>
          <a:blip r:embed="rId11"/>
          <a:srcRect/>
          <a:stretch>
            <a:fillRect/>
          </a:stretch>
        </p:blipFill>
        <p:spPr bwMode="auto">
          <a:xfrm>
            <a:off x="1428728" y="2000240"/>
            <a:ext cx="2238375" cy="914400"/>
          </a:xfrm>
          <a:prstGeom prst="rect">
            <a:avLst/>
          </a:prstGeom>
          <a:noFill/>
          <a:ln w="9525">
            <a:noFill/>
            <a:miter lim="800000"/>
            <a:headEnd/>
            <a:tailEnd/>
          </a:ln>
        </p:spPr>
      </p:pic>
      <p:cxnSp>
        <p:nvCxnSpPr>
          <p:cNvPr id="4068361" name="直接连接符 9"/>
          <p:cNvCxnSpPr>
            <a:cxnSpLocks noChangeShapeType="1"/>
          </p:cNvCxnSpPr>
          <p:nvPr/>
        </p:nvCxnSpPr>
        <p:spPr bwMode="auto">
          <a:xfrm>
            <a:off x="1142976" y="2714620"/>
            <a:ext cx="7056438" cy="34925"/>
          </a:xfrm>
          <a:prstGeom prst="line">
            <a:avLst/>
          </a:prstGeom>
          <a:noFill/>
          <a:ln w="25400">
            <a:solidFill>
              <a:srgbClr val="F79646"/>
            </a:solidFill>
            <a:round/>
            <a:headEnd/>
            <a:tailEnd/>
          </a:ln>
          <a:effectLst>
            <a:outerShdw dist="20000" dir="5400000" algn="ctr" rotWithShape="0">
              <a:srgbClr val="000000">
                <a:alpha val="37000"/>
              </a:srgbClr>
            </a:outerShdw>
          </a:effectLst>
        </p:spPr>
      </p:cxnSp>
      <p:sp>
        <p:nvSpPr>
          <p:cNvPr id="4068362" name="Text Box 6"/>
          <p:cNvSpPr txBox="1">
            <a:spLocks noChangeArrowheads="1"/>
          </p:cNvSpPr>
          <p:nvPr/>
        </p:nvSpPr>
        <p:spPr bwMode="auto">
          <a:xfrm>
            <a:off x="642910" y="1357298"/>
            <a:ext cx="8135937" cy="732893"/>
          </a:xfrm>
          <a:prstGeom prst="rect">
            <a:avLst/>
          </a:prstGeom>
          <a:noFill/>
          <a:ln w="9525">
            <a:noFill/>
            <a:miter lim="800000"/>
            <a:headEnd/>
            <a:tailEnd/>
          </a:ln>
        </p:spPr>
        <p:txBody>
          <a:bodyPr>
            <a:spAutoFit/>
          </a:bodyPr>
          <a:lstStyle/>
          <a:p>
            <a:pPr algn="ctr">
              <a:lnSpc>
                <a:spcPct val="120000"/>
              </a:lnSpc>
              <a:buFont typeface="Arial" pitchFamily="34" charset="0"/>
              <a:buNone/>
              <a:defRPr/>
            </a:pPr>
            <a:r>
              <a:rPr lang="zh-CN" altLang="en-US" sz="4000" dirty="0" smtClean="0">
                <a:solidFill>
                  <a:srgbClr val="009900"/>
                </a:solidFill>
                <a:effectLst>
                  <a:outerShdw blurRad="38100" dist="38100" dir="2700000" algn="tl">
                    <a:srgbClr val="C0C0C0"/>
                  </a:outerShdw>
                </a:effectLst>
                <a:latin typeface="黑体" pitchFamily="2" charset="-122"/>
                <a:ea typeface="黑体" pitchFamily="2" charset="-122"/>
              </a:rPr>
              <a:t>第三章</a:t>
            </a:r>
            <a:r>
              <a:rPr lang="zh-CN" altLang="en-US" sz="4000" dirty="0">
                <a:solidFill>
                  <a:srgbClr val="009900"/>
                </a:solidFill>
                <a:effectLst>
                  <a:outerShdw blurRad="38100" dist="38100" dir="2700000" algn="tl">
                    <a:srgbClr val="C0C0C0"/>
                  </a:outerShdw>
                </a:effectLst>
                <a:latin typeface="黑体" pitchFamily="2" charset="-122"/>
                <a:ea typeface="黑体" pitchFamily="2" charset="-122"/>
              </a:rPr>
              <a:t>　</a:t>
            </a:r>
            <a:r>
              <a:rPr lang="zh-CN" altLang="en-US" sz="4000" dirty="0" smtClean="0">
                <a:solidFill>
                  <a:srgbClr val="009900"/>
                </a:solidFill>
                <a:effectLst>
                  <a:outerShdw blurRad="38100" dist="38100" dir="2700000" algn="tl">
                    <a:srgbClr val="C0C0C0"/>
                  </a:outerShdw>
                </a:effectLst>
                <a:latin typeface="黑体" pitchFamily="2" charset="-122"/>
                <a:ea typeface="黑体" pitchFamily="2" charset="-122"/>
              </a:rPr>
              <a:t>空间向量与立体几何</a:t>
            </a:r>
            <a:endParaRPr lang="zh-CN" altLang="en-US" sz="4000" dirty="0">
              <a:solidFill>
                <a:srgbClr val="009900"/>
              </a:solidFill>
              <a:effectLst>
                <a:outerShdw blurRad="38100" dist="38100" dir="2700000" algn="tl">
                  <a:srgbClr val="C0C0C0"/>
                </a:outerShdw>
              </a:effectLst>
              <a:latin typeface="黑体" pitchFamily="2" charset="-122"/>
              <a:ea typeface="黑体" pitchFamily="2" charset="-122"/>
            </a:endParaRPr>
          </a:p>
        </p:txBody>
      </p:sp>
      <p:pic>
        <p:nvPicPr>
          <p:cNvPr id="43014" name="图片 6" descr="全品文教.jpg"/>
          <p:cNvPicPr>
            <a:picLocks noChangeAspect="1"/>
          </p:cNvPicPr>
          <p:nvPr/>
        </p:nvPicPr>
        <p:blipFill>
          <a:blip r:embed="rId1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4068362"/>
                                        </p:tgtEl>
                                        <p:attrNameLst>
                                          <p:attrName>style.visibility</p:attrName>
                                        </p:attrNameLst>
                                      </p:cBhvr>
                                      <p:to>
                                        <p:strVal val="visible"/>
                                      </p:to>
                                    </p:set>
                                    <p:anim calcmode="lin" valueType="num">
                                      <p:cBhvr>
                                        <p:cTn id="7" dur="500" fill="hold"/>
                                        <p:tgtEl>
                                          <p:spTgt spid="4068362"/>
                                        </p:tgtEl>
                                        <p:attrNameLst>
                                          <p:attrName>ppt_w</p:attrName>
                                        </p:attrNameLst>
                                      </p:cBhvr>
                                      <p:tavLst>
                                        <p:tav tm="0">
                                          <p:val>
                                            <p:fltVal val="0"/>
                                          </p:val>
                                        </p:tav>
                                        <p:tav tm="100000">
                                          <p:val>
                                            <p:strVal val="#ppt_w"/>
                                          </p:val>
                                        </p:tav>
                                      </p:tavLst>
                                    </p:anim>
                                    <p:anim calcmode="lin" valueType="num">
                                      <p:cBhvr>
                                        <p:cTn id="8" dur="500" fill="hold"/>
                                        <p:tgtEl>
                                          <p:spTgt spid="4068362"/>
                                        </p:tgtEl>
                                        <p:attrNameLst>
                                          <p:attrName>ppt_h</p:attrName>
                                        </p:attrNameLst>
                                      </p:cBhvr>
                                      <p:tavLst>
                                        <p:tav tm="0">
                                          <p:val>
                                            <p:fltVal val="0"/>
                                          </p:val>
                                        </p:tav>
                                        <p:tav tm="100000">
                                          <p:val>
                                            <p:strVal val="#ppt_h"/>
                                          </p:val>
                                        </p:tav>
                                      </p:tavLst>
                                    </p:anim>
                                    <p:animEffect transition="in" filter="fade">
                                      <p:cBhvr>
                                        <p:cTn id="9" dur="500"/>
                                        <p:tgtEl>
                                          <p:spTgt spid="406836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1" fill="hold">
                                          <p:stCondLst>
                                            <p:cond delay="0"/>
                                          </p:stCondLst>
                                        </p:cTn>
                                        <p:tgtEl>
                                          <p:spTgt spid="4068360"/>
                                        </p:tgtEl>
                                        <p:attrNameLst>
                                          <p:attrName>style.visibility</p:attrName>
                                        </p:attrNameLst>
                                      </p:cBhvr>
                                      <p:to>
                                        <p:strVal val="visible"/>
                                      </p:to>
                                    </p:set>
                                    <p:anim calcmode="lin" valueType="num">
                                      <p:cBhvr>
                                        <p:cTn id="13" dur="250" fill="hold"/>
                                        <p:tgtEl>
                                          <p:spTgt spid="4068360"/>
                                        </p:tgtEl>
                                        <p:attrNameLst>
                                          <p:attrName>ppt_w</p:attrName>
                                        </p:attrNameLst>
                                      </p:cBhvr>
                                      <p:tavLst>
                                        <p:tav tm="0">
                                          <p:val>
                                            <p:strVal val="#ppt_w*0.70"/>
                                          </p:val>
                                        </p:tav>
                                        <p:tav tm="100000">
                                          <p:val>
                                            <p:strVal val="#ppt_w"/>
                                          </p:val>
                                        </p:tav>
                                      </p:tavLst>
                                    </p:anim>
                                    <p:anim calcmode="lin" valueType="num">
                                      <p:cBhvr>
                                        <p:cTn id="14" dur="250" fill="hold"/>
                                        <p:tgtEl>
                                          <p:spTgt spid="4068360"/>
                                        </p:tgtEl>
                                        <p:attrNameLst>
                                          <p:attrName>ppt_h</p:attrName>
                                        </p:attrNameLst>
                                      </p:cBhvr>
                                      <p:tavLst>
                                        <p:tav tm="0">
                                          <p:val>
                                            <p:strVal val="#ppt_h"/>
                                          </p:val>
                                        </p:tav>
                                        <p:tav tm="100000">
                                          <p:val>
                                            <p:strVal val="#ppt_h"/>
                                          </p:val>
                                        </p:tav>
                                      </p:tavLst>
                                    </p:anim>
                                    <p:animEffect transition="in" filter="fade">
                                      <p:cBhvr>
                                        <p:cTn id="15" dur="250"/>
                                        <p:tgtEl>
                                          <p:spTgt spid="4068360"/>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4068361"/>
                                        </p:tgtEl>
                                        <p:attrNameLst>
                                          <p:attrName>style.visibility</p:attrName>
                                        </p:attrNameLst>
                                      </p:cBhvr>
                                      <p:to>
                                        <p:strVal val="visible"/>
                                      </p:to>
                                    </p:set>
                                    <p:animEffect transition="in" filter="wipe(up)">
                                      <p:cBhvr>
                                        <p:cTn id="19" dur="250"/>
                                        <p:tgtEl>
                                          <p:spTgt spid="4068361"/>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4068359"/>
                                        </p:tgtEl>
                                        <p:attrNameLst>
                                          <p:attrName>style.visibility</p:attrName>
                                        </p:attrNameLst>
                                      </p:cBhvr>
                                      <p:to>
                                        <p:strVal val="visible"/>
                                      </p:to>
                                    </p:set>
                                    <p:animEffect transition="in" filter="wipe(up)">
                                      <p:cBhvr>
                                        <p:cTn id="23" dur="250"/>
                                        <p:tgtEl>
                                          <p:spTgt spid="4068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8359" grpId="0" autoUpdateAnimBg="0"/>
      <p:bldP spid="4068362"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47"/>
          <p:cNvGraphicFramePr>
            <a:graphicFrameLocks noChangeAspect="1"/>
          </p:cNvGraphicFramePr>
          <p:nvPr/>
        </p:nvGraphicFramePr>
        <p:xfrm>
          <a:off x="428596" y="2071678"/>
          <a:ext cx="8134350" cy="5676900"/>
        </p:xfrm>
        <a:graphic>
          <a:graphicData uri="http://schemas.openxmlformats.org/presentationml/2006/ole">
            <p:oleObj spid="_x0000_s472066" name="Document" r:id="rId3" imgW="8720885" imgH="6080464" progId="Word.Document.8">
              <p:embed/>
            </p:oleObj>
          </a:graphicData>
        </a:graphic>
      </p:graphicFrame>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pSp>
        <p:nvGrpSpPr>
          <p:cNvPr id="2" name="组合 10"/>
          <p:cNvGrpSpPr>
            <a:grpSpLocks/>
          </p:cNvGrpSpPr>
          <p:nvPr/>
        </p:nvGrpSpPr>
        <p:grpSpPr bwMode="auto">
          <a:xfrm>
            <a:off x="323850" y="1341438"/>
            <a:ext cx="8456613" cy="720725"/>
            <a:chOff x="323850" y="1341438"/>
            <a:chExt cx="8456613" cy="720725"/>
          </a:xfrm>
        </p:grpSpPr>
        <p:sp>
          <p:nvSpPr>
            <p:cNvPr id="14346" name="Text Box 6"/>
            <p:cNvSpPr txBox="1">
              <a:spLocks noChangeArrowheads="1"/>
            </p:cNvSpPr>
            <p:nvPr/>
          </p:nvSpPr>
          <p:spPr bwMode="auto">
            <a:xfrm>
              <a:off x="323850" y="1341438"/>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a:latin typeface="黑体" pitchFamily="2" charset="-122"/>
                  <a:ea typeface="黑体" pitchFamily="2" charset="-122"/>
                </a:rPr>
                <a:t>考点二　</a:t>
              </a:r>
              <a:r>
                <a:rPr lang="zh-CN" altLang="en-US" b="0" dirty="0" smtClean="0">
                  <a:latin typeface="黑体" pitchFamily="2" charset="-122"/>
                  <a:ea typeface="黑体" pitchFamily="2" charset="-122"/>
                </a:rPr>
                <a:t>空间向量的加减运算</a:t>
              </a:r>
              <a:endParaRPr lang="zh-CN" altLang="en-US" b="0" dirty="0">
                <a:latin typeface="黑体" pitchFamily="2" charset="-122"/>
                <a:ea typeface="黑体" pitchFamily="2" charset="-122"/>
              </a:endParaRPr>
            </a:p>
            <a:p>
              <a:pPr>
                <a:lnSpc>
                  <a:spcPts val="3500"/>
                </a:lnSpc>
              </a:pPr>
              <a:endParaRPr lang="zh-CN" altLang="en-US" dirty="0">
                <a:latin typeface="黑体" pitchFamily="2" charset="-122"/>
                <a:ea typeface="黑体" pitchFamily="2" charset="-122"/>
              </a:endParaRPr>
            </a:p>
          </p:txBody>
        </p:sp>
        <p:pic>
          <p:nvPicPr>
            <p:cNvPr id="14347" name="Picture 47"/>
            <p:cNvPicPr>
              <a:picLocks noChangeAspect="1" noChangeArrowheads="1"/>
            </p:cNvPicPr>
            <p:nvPr/>
          </p:nvPicPr>
          <p:blipFill>
            <a:blip r:embed="rId5"/>
            <a:srcRect/>
            <a:stretch>
              <a:fillRect/>
            </a:stretch>
          </p:blipFill>
          <p:spPr bwMode="auto">
            <a:xfrm>
              <a:off x="5286380" y="1571612"/>
              <a:ext cx="1143007" cy="294470"/>
            </a:xfrm>
            <a:prstGeom prst="rect">
              <a:avLst/>
            </a:prstGeom>
            <a:noFill/>
            <a:ln w="9525" algn="ctr">
              <a:noFill/>
              <a:miter lim="800000"/>
              <a:headEnd/>
              <a:tailEnd/>
            </a:ln>
          </p:spPr>
        </p:pic>
      </p:grpSp>
      <p:graphicFrame>
        <p:nvGraphicFramePr>
          <p:cNvPr id="93191" name="Object 7"/>
          <p:cNvGraphicFramePr>
            <a:graphicFrameLocks noChangeAspect="1"/>
          </p:cNvGraphicFramePr>
          <p:nvPr/>
        </p:nvGraphicFramePr>
        <p:xfrm>
          <a:off x="357158" y="3286124"/>
          <a:ext cx="8402638" cy="4189413"/>
        </p:xfrm>
        <a:graphic>
          <a:graphicData uri="http://schemas.openxmlformats.org/presentationml/2006/ole">
            <p:oleObj spid="_x0000_s472067" name="Document" r:id="rId6" imgW="8432342" imgH="4207062"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3191"/>
                                        </p:tgtEl>
                                        <p:attrNameLst>
                                          <p:attrName>style.visibility</p:attrName>
                                        </p:attrNameLst>
                                      </p:cBhvr>
                                      <p:to>
                                        <p:strVal val="visible"/>
                                      </p:to>
                                    </p:set>
                                    <p:anim calcmode="lin" valueType="num">
                                      <p:cBhvr additive="base">
                                        <p:cTn id="7" dur="500" fill="hold"/>
                                        <p:tgtEl>
                                          <p:spTgt spid="93191"/>
                                        </p:tgtEl>
                                        <p:attrNameLst>
                                          <p:attrName>ppt_x</p:attrName>
                                        </p:attrNameLst>
                                      </p:cBhvr>
                                      <p:tavLst>
                                        <p:tav tm="0">
                                          <p:val>
                                            <p:strVal val="#ppt_x"/>
                                          </p:val>
                                        </p:tav>
                                        <p:tav tm="100000">
                                          <p:val>
                                            <p:strVal val="#ppt_x"/>
                                          </p:val>
                                        </p:tav>
                                      </p:tavLst>
                                    </p:anim>
                                    <p:anim calcmode="lin" valueType="num">
                                      <p:cBhvr additive="base">
                                        <p:cTn id="8" dur="500" fill="hold"/>
                                        <p:tgtEl>
                                          <p:spTgt spid="931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47"/>
          <p:cNvGraphicFramePr>
            <a:graphicFrameLocks noChangeAspect="1"/>
          </p:cNvGraphicFramePr>
          <p:nvPr/>
        </p:nvGraphicFramePr>
        <p:xfrm>
          <a:off x="392113" y="1571612"/>
          <a:ext cx="8086725" cy="5700713"/>
        </p:xfrm>
        <a:graphic>
          <a:graphicData uri="http://schemas.openxmlformats.org/presentationml/2006/ole">
            <p:oleObj spid="_x0000_s396290" name="Document" r:id="rId3" imgW="8654190" imgH="6108890" progId="Word.Document.8">
              <p:embed/>
            </p:oleObj>
          </a:graphicData>
        </a:graphic>
      </p:graphicFrame>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93192" name="Object 8"/>
          <p:cNvGraphicFramePr>
            <a:graphicFrameLocks noChangeAspect="1"/>
          </p:cNvGraphicFramePr>
          <p:nvPr/>
        </p:nvGraphicFramePr>
        <p:xfrm>
          <a:off x="498475" y="2208213"/>
          <a:ext cx="8170863" cy="4240212"/>
        </p:xfrm>
        <a:graphic>
          <a:graphicData uri="http://schemas.openxmlformats.org/presentationml/2006/ole">
            <p:oleObj spid="_x0000_s396292" name="Document" r:id="rId5" imgW="8144352" imgH="4257823"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3192"/>
                                        </p:tgtEl>
                                        <p:attrNameLst>
                                          <p:attrName>style.visibility</p:attrName>
                                        </p:attrNameLst>
                                      </p:cBhvr>
                                      <p:to>
                                        <p:strVal val="visible"/>
                                      </p:to>
                                    </p:set>
                                    <p:anim calcmode="lin" valueType="num">
                                      <p:cBhvr additive="base">
                                        <p:cTn id="7" dur="500" fill="hold"/>
                                        <p:tgtEl>
                                          <p:spTgt spid="93192"/>
                                        </p:tgtEl>
                                        <p:attrNameLst>
                                          <p:attrName>ppt_x</p:attrName>
                                        </p:attrNameLst>
                                      </p:cBhvr>
                                      <p:tavLst>
                                        <p:tav tm="0">
                                          <p:val>
                                            <p:strVal val="#ppt_x"/>
                                          </p:val>
                                        </p:tav>
                                        <p:tav tm="100000">
                                          <p:val>
                                            <p:strVal val="#ppt_x"/>
                                          </p:val>
                                        </p:tav>
                                      </p:tavLst>
                                    </p:anim>
                                    <p:anim calcmode="lin" valueType="num">
                                      <p:cBhvr additive="base">
                                        <p:cTn id="8" dur="500" fill="hold"/>
                                        <p:tgtEl>
                                          <p:spTgt spid="931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47"/>
          <p:cNvGraphicFramePr>
            <a:graphicFrameLocks noChangeAspect="1"/>
          </p:cNvGraphicFramePr>
          <p:nvPr/>
        </p:nvGraphicFramePr>
        <p:xfrm>
          <a:off x="214282" y="1857364"/>
          <a:ext cx="8640763" cy="2525713"/>
        </p:xfrm>
        <a:graphic>
          <a:graphicData uri="http://schemas.openxmlformats.org/presentationml/2006/ole">
            <p:oleObj spid="_x0000_s94210" name="Document" r:id="rId3" imgW="8711512" imgH="2538984" progId="Word.Document.8">
              <p:embed/>
            </p:oleObj>
          </a:graphicData>
        </a:graphic>
      </p:graphicFrame>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820263" name="Object 39"/>
          <p:cNvGraphicFramePr>
            <a:graphicFrameLocks noChangeAspect="1"/>
          </p:cNvGraphicFramePr>
          <p:nvPr/>
        </p:nvGraphicFramePr>
        <p:xfrm>
          <a:off x="5929322" y="1928802"/>
          <a:ext cx="3871913" cy="641350"/>
        </p:xfrm>
        <a:graphic>
          <a:graphicData uri="http://schemas.openxmlformats.org/presentationml/2006/ole">
            <p:oleObj spid="_x0000_s94211" name="Document" r:id="rId5" imgW="3930951" imgH="658777" progId="Word.Document.8">
              <p:embed/>
            </p:oleObj>
          </a:graphicData>
        </a:graphic>
      </p:graphicFrame>
      <p:graphicFrame>
        <p:nvGraphicFramePr>
          <p:cNvPr id="5" name="Object 39"/>
          <p:cNvGraphicFramePr>
            <a:graphicFrameLocks noChangeAspect="1"/>
          </p:cNvGraphicFramePr>
          <p:nvPr/>
        </p:nvGraphicFramePr>
        <p:xfrm>
          <a:off x="642910" y="2428868"/>
          <a:ext cx="3871912" cy="641350"/>
        </p:xfrm>
        <a:graphic>
          <a:graphicData uri="http://schemas.openxmlformats.org/presentationml/2006/ole">
            <p:oleObj spid="_x0000_s94214" name="Document" r:id="rId6" imgW="3930951" imgH="658777" progId="Word.Document.8">
              <p:embed/>
            </p:oleObj>
          </a:graphicData>
        </a:graphic>
      </p:graphicFrame>
      <p:graphicFrame>
        <p:nvGraphicFramePr>
          <p:cNvPr id="6" name="Object 39"/>
          <p:cNvGraphicFramePr>
            <a:graphicFrameLocks noChangeAspect="1"/>
          </p:cNvGraphicFramePr>
          <p:nvPr/>
        </p:nvGraphicFramePr>
        <p:xfrm>
          <a:off x="571472" y="3357562"/>
          <a:ext cx="3871912" cy="641350"/>
        </p:xfrm>
        <a:graphic>
          <a:graphicData uri="http://schemas.openxmlformats.org/presentationml/2006/ole">
            <p:oleObj spid="_x0000_s94215" name="Document" r:id="rId7" imgW="3930951" imgH="658777"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0263"/>
                                        </p:tgtEl>
                                        <p:attrNameLst>
                                          <p:attrName>style.visibility</p:attrName>
                                        </p:attrNameLst>
                                      </p:cBhvr>
                                      <p:to>
                                        <p:strVal val="visible"/>
                                      </p:to>
                                    </p:set>
                                    <p:anim calcmode="lin" valueType="num">
                                      <p:cBhvr additive="base">
                                        <p:cTn id="7" dur="500" fill="hold"/>
                                        <p:tgtEl>
                                          <p:spTgt spid="820263"/>
                                        </p:tgtEl>
                                        <p:attrNameLst>
                                          <p:attrName>ppt_x</p:attrName>
                                        </p:attrNameLst>
                                      </p:cBhvr>
                                      <p:tavLst>
                                        <p:tav tm="0">
                                          <p:val>
                                            <p:strVal val="#ppt_x"/>
                                          </p:val>
                                        </p:tav>
                                        <p:tav tm="100000">
                                          <p:val>
                                            <p:strVal val="#ppt_x"/>
                                          </p:val>
                                        </p:tav>
                                      </p:tavLst>
                                    </p:anim>
                                    <p:anim calcmode="lin" valueType="num">
                                      <p:cBhvr additive="base">
                                        <p:cTn id="8" dur="500" fill="hold"/>
                                        <p:tgtEl>
                                          <p:spTgt spid="8202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431800" y="1142984"/>
          <a:ext cx="8343900" cy="4305300"/>
        </p:xfrm>
        <a:graphic>
          <a:graphicData uri="http://schemas.openxmlformats.org/presentationml/2006/ole">
            <p:oleObj spid="_x0000_s435202" name="Document" r:id="rId4" imgW="8467261" imgH="4371946"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513031" name="Object 7"/>
          <p:cNvGraphicFramePr>
            <a:graphicFrameLocks noChangeAspect="1"/>
          </p:cNvGraphicFramePr>
          <p:nvPr/>
        </p:nvGraphicFramePr>
        <p:xfrm>
          <a:off x="285750" y="4071938"/>
          <a:ext cx="8640763" cy="3732212"/>
        </p:xfrm>
        <a:graphic>
          <a:graphicData uri="http://schemas.openxmlformats.org/presentationml/2006/ole">
            <p:oleObj spid="_x0000_s435203" name="Document" r:id="rId5" imgW="8539258" imgH="3721050"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3031"/>
                                        </p:tgtEl>
                                        <p:attrNameLst>
                                          <p:attrName>style.visibility</p:attrName>
                                        </p:attrNameLst>
                                      </p:cBhvr>
                                      <p:to>
                                        <p:strVal val="visible"/>
                                      </p:to>
                                    </p:set>
                                    <p:animEffect transition="in" filter="blinds(horizontal)">
                                      <p:cBhvr>
                                        <p:cTn id="7" dur="500"/>
                                        <p:tgtEl>
                                          <p:spTgt spid="513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569913" y="1425575"/>
          <a:ext cx="8443912" cy="4357688"/>
        </p:xfrm>
        <a:graphic>
          <a:graphicData uri="http://schemas.openxmlformats.org/presentationml/2006/ole">
            <p:oleObj spid="_x0000_s95234" name="Document" r:id="rId4" imgW="8446880" imgH="4378813"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513031" name="Object 7"/>
          <p:cNvGraphicFramePr>
            <a:graphicFrameLocks noChangeAspect="1"/>
          </p:cNvGraphicFramePr>
          <p:nvPr/>
        </p:nvGraphicFramePr>
        <p:xfrm>
          <a:off x="569913" y="2862263"/>
          <a:ext cx="7945437" cy="3668712"/>
        </p:xfrm>
        <a:graphic>
          <a:graphicData uri="http://schemas.openxmlformats.org/presentationml/2006/ole">
            <p:oleObj spid="_x0000_s95235" name="Document" r:id="rId5" imgW="8480638" imgH="393530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3031"/>
                                        </p:tgtEl>
                                        <p:attrNameLst>
                                          <p:attrName>style.visibility</p:attrName>
                                        </p:attrNameLst>
                                      </p:cBhvr>
                                      <p:to>
                                        <p:strVal val="visible"/>
                                      </p:to>
                                    </p:set>
                                    <p:animEffect transition="in" filter="blinds(horizontal)">
                                      <p:cBhvr>
                                        <p:cTn id="7" dur="500"/>
                                        <p:tgtEl>
                                          <p:spTgt spid="513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6386" name="Object 5"/>
          <p:cNvGraphicFramePr>
            <a:graphicFrameLocks noChangeAspect="1"/>
          </p:cNvGraphicFramePr>
          <p:nvPr/>
        </p:nvGraphicFramePr>
        <p:xfrm>
          <a:off x="214313" y="1566863"/>
          <a:ext cx="8704262" cy="4679950"/>
        </p:xfrm>
        <a:graphic>
          <a:graphicData uri="http://schemas.openxmlformats.org/presentationml/2006/ole">
            <p:oleObj spid="_x0000_s96258" name="Document" r:id="rId4" imgW="8291740" imgH="4485543" progId="Word.Document.8">
              <p:embed/>
            </p:oleObj>
          </a:graphicData>
        </a:graphic>
      </p:graphicFrame>
      <p:sp>
        <p:nvSpPr>
          <p:cNvPr id="16389"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16389"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513031" name="Object 7"/>
          <p:cNvGraphicFramePr>
            <a:graphicFrameLocks noChangeAspect="1"/>
          </p:cNvGraphicFramePr>
          <p:nvPr/>
        </p:nvGraphicFramePr>
        <p:xfrm>
          <a:off x="712788" y="1497013"/>
          <a:ext cx="7932737" cy="5081587"/>
        </p:xfrm>
        <a:graphic>
          <a:graphicData uri="http://schemas.openxmlformats.org/presentationml/2006/ole">
            <p:oleObj spid="_x0000_s16387" name="Document" r:id="rId4" imgW="7943393" imgH="5105730"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47"/>
          <p:cNvGraphicFramePr>
            <a:graphicFrameLocks noChangeAspect="1"/>
          </p:cNvGraphicFramePr>
          <p:nvPr/>
        </p:nvGraphicFramePr>
        <p:xfrm>
          <a:off x="392113" y="1911350"/>
          <a:ext cx="8574087" cy="5986463"/>
        </p:xfrm>
        <a:graphic>
          <a:graphicData uri="http://schemas.openxmlformats.org/presentationml/2006/ole">
            <p:oleObj spid="_x0000_s97282" name="Document" r:id="rId3" imgW="8720885" imgH="6080464" progId="Word.Document.8">
              <p:embed/>
            </p:oleObj>
          </a:graphicData>
        </a:graphic>
      </p:graphicFrame>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pSp>
        <p:nvGrpSpPr>
          <p:cNvPr id="2" name="组合 10"/>
          <p:cNvGrpSpPr>
            <a:grpSpLocks/>
          </p:cNvGrpSpPr>
          <p:nvPr/>
        </p:nvGrpSpPr>
        <p:grpSpPr bwMode="auto">
          <a:xfrm>
            <a:off x="323850" y="1341438"/>
            <a:ext cx="8456613" cy="720725"/>
            <a:chOff x="323850" y="1341438"/>
            <a:chExt cx="8456613" cy="720725"/>
          </a:xfrm>
        </p:grpSpPr>
        <p:sp>
          <p:nvSpPr>
            <p:cNvPr id="14346" name="Text Box 6"/>
            <p:cNvSpPr txBox="1">
              <a:spLocks noChangeArrowheads="1"/>
            </p:cNvSpPr>
            <p:nvPr/>
          </p:nvSpPr>
          <p:spPr bwMode="auto">
            <a:xfrm>
              <a:off x="323850" y="1341438"/>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smtClean="0">
                  <a:latin typeface="黑体" pitchFamily="2" charset="-122"/>
                  <a:ea typeface="黑体" pitchFamily="2" charset="-122"/>
                </a:rPr>
                <a:t>考点三</a:t>
              </a:r>
              <a:r>
                <a:rPr lang="zh-CN" altLang="en-US" b="0" dirty="0">
                  <a:latin typeface="黑体" pitchFamily="2" charset="-122"/>
                  <a:ea typeface="黑体" pitchFamily="2" charset="-122"/>
                </a:rPr>
                <a:t>　</a:t>
              </a:r>
              <a:r>
                <a:rPr lang="zh-CN" altLang="en-US" b="0" dirty="0" smtClean="0">
                  <a:latin typeface="黑体" pitchFamily="2" charset="-122"/>
                  <a:ea typeface="黑体" pitchFamily="2" charset="-122"/>
                </a:rPr>
                <a:t>空间向量的共线问题</a:t>
              </a:r>
            </a:p>
            <a:p>
              <a:pPr>
                <a:lnSpc>
                  <a:spcPts val="3500"/>
                </a:lnSpc>
              </a:pPr>
              <a:endParaRPr lang="zh-CN" altLang="en-US" dirty="0">
                <a:latin typeface="黑体" pitchFamily="2" charset="-122"/>
                <a:ea typeface="黑体" pitchFamily="2" charset="-122"/>
              </a:endParaRPr>
            </a:p>
          </p:txBody>
        </p:sp>
        <p:pic>
          <p:nvPicPr>
            <p:cNvPr id="14347" name="Picture 47"/>
            <p:cNvPicPr>
              <a:picLocks noChangeAspect="1" noChangeArrowheads="1"/>
            </p:cNvPicPr>
            <p:nvPr/>
          </p:nvPicPr>
          <p:blipFill>
            <a:blip r:embed="rId5"/>
            <a:srcRect/>
            <a:stretch>
              <a:fillRect/>
            </a:stretch>
          </p:blipFill>
          <p:spPr bwMode="auto">
            <a:xfrm>
              <a:off x="5286380" y="1571612"/>
              <a:ext cx="1143007" cy="294470"/>
            </a:xfrm>
            <a:prstGeom prst="rect">
              <a:avLst/>
            </a:prstGeom>
            <a:noFill/>
            <a:ln w="9525" algn="ctr">
              <a:noFill/>
              <a:miter lim="800000"/>
              <a:headEnd/>
              <a:tailEnd/>
            </a:ln>
          </p:spPr>
        </p:pic>
      </p:grpSp>
      <p:graphicFrame>
        <p:nvGraphicFramePr>
          <p:cNvPr id="93191" name="Object 7"/>
          <p:cNvGraphicFramePr>
            <a:graphicFrameLocks noChangeAspect="1"/>
          </p:cNvGraphicFramePr>
          <p:nvPr/>
        </p:nvGraphicFramePr>
        <p:xfrm>
          <a:off x="428625" y="2879725"/>
          <a:ext cx="8402638" cy="4189413"/>
        </p:xfrm>
        <a:graphic>
          <a:graphicData uri="http://schemas.openxmlformats.org/presentationml/2006/ole">
            <p:oleObj spid="_x0000_s97283" name="Document" r:id="rId6" imgW="8432342" imgH="4207062" progId="Word.Document.8">
              <p:embed/>
            </p:oleObj>
          </a:graphicData>
        </a:graphic>
      </p:graphicFrame>
      <p:graphicFrame>
        <p:nvGraphicFramePr>
          <p:cNvPr id="93192" name="Object 8"/>
          <p:cNvGraphicFramePr>
            <a:graphicFrameLocks noChangeAspect="1"/>
          </p:cNvGraphicFramePr>
          <p:nvPr/>
        </p:nvGraphicFramePr>
        <p:xfrm>
          <a:off x="428596" y="4572008"/>
          <a:ext cx="8407400" cy="4191000"/>
        </p:xfrm>
        <a:graphic>
          <a:graphicData uri="http://schemas.openxmlformats.org/presentationml/2006/ole">
            <p:oleObj spid="_x0000_s97284" name="Document" r:id="rId7" imgW="8432342" imgH="4207062"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3191"/>
                                        </p:tgtEl>
                                        <p:attrNameLst>
                                          <p:attrName>style.visibility</p:attrName>
                                        </p:attrNameLst>
                                      </p:cBhvr>
                                      <p:to>
                                        <p:strVal val="visible"/>
                                      </p:to>
                                    </p:set>
                                    <p:anim calcmode="lin" valueType="num">
                                      <p:cBhvr additive="base">
                                        <p:cTn id="7" dur="500" fill="hold"/>
                                        <p:tgtEl>
                                          <p:spTgt spid="93191"/>
                                        </p:tgtEl>
                                        <p:attrNameLst>
                                          <p:attrName>ppt_x</p:attrName>
                                        </p:attrNameLst>
                                      </p:cBhvr>
                                      <p:tavLst>
                                        <p:tav tm="0">
                                          <p:val>
                                            <p:strVal val="#ppt_x"/>
                                          </p:val>
                                        </p:tav>
                                        <p:tav tm="100000">
                                          <p:val>
                                            <p:strVal val="#ppt_x"/>
                                          </p:val>
                                        </p:tav>
                                      </p:tavLst>
                                    </p:anim>
                                    <p:anim calcmode="lin" valueType="num">
                                      <p:cBhvr additive="base">
                                        <p:cTn id="8" dur="500" fill="hold"/>
                                        <p:tgtEl>
                                          <p:spTgt spid="931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3192"/>
                                        </p:tgtEl>
                                        <p:attrNameLst>
                                          <p:attrName>style.visibility</p:attrName>
                                        </p:attrNameLst>
                                      </p:cBhvr>
                                      <p:to>
                                        <p:strVal val="visible"/>
                                      </p:to>
                                    </p:set>
                                    <p:anim calcmode="lin" valueType="num">
                                      <p:cBhvr additive="base">
                                        <p:cTn id="13" dur="500" fill="hold"/>
                                        <p:tgtEl>
                                          <p:spTgt spid="93192"/>
                                        </p:tgtEl>
                                        <p:attrNameLst>
                                          <p:attrName>ppt_x</p:attrName>
                                        </p:attrNameLst>
                                      </p:cBhvr>
                                      <p:tavLst>
                                        <p:tav tm="0">
                                          <p:val>
                                            <p:strVal val="#ppt_x"/>
                                          </p:val>
                                        </p:tav>
                                        <p:tav tm="100000">
                                          <p:val>
                                            <p:strVal val="#ppt_x"/>
                                          </p:val>
                                        </p:tav>
                                      </p:tavLst>
                                    </p:anim>
                                    <p:anim calcmode="lin" valueType="num">
                                      <p:cBhvr additive="base">
                                        <p:cTn id="14" dur="500" fill="hold"/>
                                        <p:tgtEl>
                                          <p:spTgt spid="931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428596" y="1714488"/>
          <a:ext cx="8443912" cy="4357688"/>
        </p:xfrm>
        <a:graphic>
          <a:graphicData uri="http://schemas.openxmlformats.org/presentationml/2006/ole">
            <p:oleObj spid="_x0000_s98306" name="Document" r:id="rId4" imgW="8467261" imgH="4371946"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18436"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18434" name="Object 8"/>
          <p:cNvGraphicFramePr>
            <a:graphicFrameLocks noChangeAspect="1"/>
          </p:cNvGraphicFramePr>
          <p:nvPr>
            <p:ph/>
          </p:nvPr>
        </p:nvGraphicFramePr>
        <p:xfrm>
          <a:off x="455613" y="1497013"/>
          <a:ext cx="8196262" cy="3989387"/>
        </p:xfrm>
        <a:graphic>
          <a:graphicData uri="http://schemas.openxmlformats.org/presentationml/2006/ole">
            <p:oleObj spid="_x0000_s99330" name="Document" r:id="rId4" imgW="8242900" imgH="4011748"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Text Box 4"/>
          <p:cNvSpPr txBox="1">
            <a:spLocks noChangeArrowheads="1"/>
          </p:cNvSpPr>
          <p:nvPr/>
        </p:nvSpPr>
        <p:spPr bwMode="auto">
          <a:xfrm>
            <a:off x="468313" y="2565400"/>
            <a:ext cx="8066087" cy="1631216"/>
          </a:xfrm>
          <a:prstGeom prst="rect">
            <a:avLst/>
          </a:prstGeom>
          <a:noFill/>
          <a:ln w="9525">
            <a:noFill/>
            <a:miter lim="800000"/>
            <a:headEnd/>
            <a:tailEnd/>
          </a:ln>
        </p:spPr>
        <p:txBody>
          <a:bodyPr>
            <a:spAutoFit/>
          </a:bodyPr>
          <a:lstStyle/>
          <a:p>
            <a:pPr algn="ctr"/>
            <a:r>
              <a:rPr lang="zh-CN" altLang="en-US" sz="5000" dirty="0" smtClean="0">
                <a:solidFill>
                  <a:srgbClr val="DB5D25"/>
                </a:solidFill>
                <a:latin typeface="黑体" pitchFamily="2" charset="-122"/>
                <a:ea typeface="黑体" pitchFamily="2" charset="-122"/>
              </a:rPr>
              <a:t>第三章</a:t>
            </a:r>
            <a:endParaRPr lang="en-US" altLang="zh-CN" sz="5000" dirty="0" smtClean="0">
              <a:solidFill>
                <a:srgbClr val="DB5D25"/>
              </a:solidFill>
              <a:latin typeface="黑体" pitchFamily="2" charset="-122"/>
              <a:ea typeface="黑体" pitchFamily="2" charset="-122"/>
            </a:endParaRPr>
          </a:p>
          <a:p>
            <a:pPr algn="ctr"/>
            <a:r>
              <a:rPr lang="zh-CN" altLang="en-US" sz="5000" dirty="0">
                <a:solidFill>
                  <a:srgbClr val="DB5D25"/>
                </a:solidFill>
                <a:latin typeface="黑体" pitchFamily="2" charset="-122"/>
                <a:ea typeface="黑体" pitchFamily="2" charset="-122"/>
              </a:rPr>
              <a:t>　</a:t>
            </a:r>
            <a:r>
              <a:rPr lang="zh-CN" altLang="en-US" sz="5000" dirty="0" smtClean="0">
                <a:solidFill>
                  <a:srgbClr val="DB5D25"/>
                </a:solidFill>
                <a:latin typeface="黑体" pitchFamily="2" charset="-122"/>
                <a:ea typeface="黑体" pitchFamily="2" charset="-122"/>
              </a:rPr>
              <a:t>空间向量与立体几何</a:t>
            </a:r>
            <a:endParaRPr lang="zh-CN" altLang="en-US" sz="5000" dirty="0">
              <a:solidFill>
                <a:srgbClr val="DB5D25"/>
              </a:solidFill>
              <a:latin typeface="黑体" pitchFamily="2" charset="-122"/>
              <a:ea typeface="黑体" pitchFamily="2" charset="-122"/>
            </a:endParaRPr>
          </a:p>
        </p:txBody>
      </p:sp>
      <p:pic>
        <p:nvPicPr>
          <p:cNvPr id="44035" name="图片 2"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73732"/>
                                        </p:tgtEl>
                                        <p:attrNameLst>
                                          <p:attrName>style.visibility</p:attrName>
                                        </p:attrNameLst>
                                      </p:cBhvr>
                                      <p:to>
                                        <p:strVal val="visible"/>
                                      </p:to>
                                    </p:set>
                                    <p:anim calcmode="lin" valueType="num">
                                      <p:cBhvr>
                                        <p:cTn id="7" dur="500" fill="hold"/>
                                        <p:tgtEl>
                                          <p:spTgt spid="73732"/>
                                        </p:tgtEl>
                                        <p:attrNameLst>
                                          <p:attrName>ppt_w</p:attrName>
                                        </p:attrNameLst>
                                      </p:cBhvr>
                                      <p:tavLst>
                                        <p:tav tm="0">
                                          <p:val>
                                            <p:strVal val="#ppt_w*0.70"/>
                                          </p:val>
                                        </p:tav>
                                        <p:tav tm="100000">
                                          <p:val>
                                            <p:strVal val="#ppt_w"/>
                                          </p:val>
                                        </p:tav>
                                      </p:tavLst>
                                    </p:anim>
                                    <p:anim calcmode="lin" valueType="num">
                                      <p:cBhvr>
                                        <p:cTn id="8" dur="500" fill="hold"/>
                                        <p:tgtEl>
                                          <p:spTgt spid="73732"/>
                                        </p:tgtEl>
                                        <p:attrNameLst>
                                          <p:attrName>ppt_h</p:attrName>
                                        </p:attrNameLst>
                                      </p:cBhvr>
                                      <p:tavLst>
                                        <p:tav tm="0">
                                          <p:val>
                                            <p:strVal val="#ppt_h"/>
                                          </p:val>
                                        </p:tav>
                                        <p:tav tm="100000">
                                          <p:val>
                                            <p:strVal val="#ppt_h"/>
                                          </p:val>
                                        </p:tav>
                                      </p:tavLst>
                                    </p:anim>
                                    <p:animEffect transition="in" filter="fade">
                                      <p:cBhvr>
                                        <p:cTn id="9" dur="500"/>
                                        <p:tgtEl>
                                          <p:spTgt spid="73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7410" name="Object 6"/>
          <p:cNvGraphicFramePr>
            <a:graphicFrameLocks noChangeAspect="1"/>
          </p:cNvGraphicFramePr>
          <p:nvPr/>
        </p:nvGraphicFramePr>
        <p:xfrm>
          <a:off x="428596" y="1500174"/>
          <a:ext cx="7991475" cy="3752850"/>
        </p:xfrm>
        <a:graphic>
          <a:graphicData uri="http://schemas.openxmlformats.org/presentationml/2006/ole">
            <p:oleObj spid="_x0000_s17410" name="Document" r:id="rId4" imgW="8436302" imgH="3962616" progId="Word.Document.8">
              <p:embed/>
            </p:oleObj>
          </a:graphicData>
        </a:graphic>
      </p:graphicFrame>
      <p:sp>
        <p:nvSpPr>
          <p:cNvPr id="17412"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513031" name="Object 7"/>
          <p:cNvGraphicFramePr>
            <a:graphicFrameLocks noChangeAspect="1"/>
          </p:cNvGraphicFramePr>
          <p:nvPr/>
        </p:nvGraphicFramePr>
        <p:xfrm>
          <a:off x="571472" y="2357430"/>
          <a:ext cx="7932738" cy="5083175"/>
        </p:xfrm>
        <a:graphic>
          <a:graphicData uri="http://schemas.openxmlformats.org/presentationml/2006/ole">
            <p:oleObj spid="_x0000_s17411" name="Document" r:id="rId5" imgW="7962558" imgH="5097723"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3031"/>
                                        </p:tgtEl>
                                        <p:attrNameLst>
                                          <p:attrName>style.visibility</p:attrName>
                                        </p:attrNameLst>
                                      </p:cBhvr>
                                      <p:to>
                                        <p:strVal val="visible"/>
                                      </p:to>
                                    </p:set>
                                    <p:anim calcmode="lin" valueType="num">
                                      <p:cBhvr additive="base">
                                        <p:cTn id="7" dur="500" fill="hold"/>
                                        <p:tgtEl>
                                          <p:spTgt spid="513031"/>
                                        </p:tgtEl>
                                        <p:attrNameLst>
                                          <p:attrName>ppt_x</p:attrName>
                                        </p:attrNameLst>
                                      </p:cBhvr>
                                      <p:tavLst>
                                        <p:tav tm="0">
                                          <p:val>
                                            <p:strVal val="#ppt_x"/>
                                          </p:val>
                                        </p:tav>
                                        <p:tav tm="100000">
                                          <p:val>
                                            <p:strVal val="#ppt_x"/>
                                          </p:val>
                                        </p:tav>
                                      </p:tavLst>
                                    </p:anim>
                                    <p:anim calcmode="lin" valueType="num">
                                      <p:cBhvr additive="base">
                                        <p:cTn id="8" dur="500" fill="hold"/>
                                        <p:tgtEl>
                                          <p:spTgt spid="5130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487439" name="Object 15"/>
          <p:cNvGraphicFramePr>
            <a:graphicFrameLocks noChangeAspect="1"/>
          </p:cNvGraphicFramePr>
          <p:nvPr>
            <p:ph/>
          </p:nvPr>
        </p:nvGraphicFramePr>
        <p:xfrm>
          <a:off x="379413" y="1995488"/>
          <a:ext cx="8372475" cy="3313112"/>
        </p:xfrm>
        <a:graphic>
          <a:graphicData uri="http://schemas.openxmlformats.org/presentationml/2006/ole">
            <p:oleObj spid="_x0000_s100354" name="Document" r:id="rId3" imgW="8482433" imgH="3380383" progId="Word.Document.8">
              <p:embed/>
            </p:oleObj>
          </a:graphicData>
        </a:graphic>
      </p:graphicFrame>
      <p:pic>
        <p:nvPicPr>
          <p:cNvPr id="10245"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pSp>
        <p:nvGrpSpPr>
          <p:cNvPr id="3" name="组合 12"/>
          <p:cNvGrpSpPr/>
          <p:nvPr/>
        </p:nvGrpSpPr>
        <p:grpSpPr>
          <a:xfrm>
            <a:off x="285720" y="1428736"/>
            <a:ext cx="8456613" cy="695325"/>
            <a:chOff x="214282" y="1571612"/>
            <a:chExt cx="8456613" cy="695325"/>
          </a:xfrm>
        </p:grpSpPr>
        <p:sp>
          <p:nvSpPr>
            <p:cNvPr id="10247" name="Text Box 12"/>
            <p:cNvSpPr txBox="1">
              <a:spLocks noChangeArrowheads="1"/>
            </p:cNvSpPr>
            <p:nvPr/>
          </p:nvSpPr>
          <p:spPr bwMode="auto">
            <a:xfrm>
              <a:off x="214282" y="1571612"/>
              <a:ext cx="8456613" cy="695325"/>
            </a:xfrm>
            <a:prstGeom prst="rect">
              <a:avLst/>
            </a:prstGeom>
            <a:noFill/>
            <a:ln w="9525" algn="ctr">
              <a:noFill/>
              <a:miter lim="800000"/>
              <a:headEnd/>
              <a:tailEnd/>
            </a:ln>
          </p:spPr>
          <p:txBody>
            <a:bodyPr/>
            <a:lstStyle/>
            <a:p>
              <a:pPr>
                <a:lnSpc>
                  <a:spcPct val="122000"/>
                </a:lnSpc>
              </a:pPr>
              <a:r>
                <a:rPr lang="zh-CN" altLang="en-US" dirty="0">
                  <a:latin typeface="黑体" pitchFamily="2" charset="-122"/>
                  <a:ea typeface="黑体" pitchFamily="2" charset="-122"/>
                </a:rPr>
                <a:t> ►　</a:t>
              </a:r>
              <a:r>
                <a:rPr lang="zh-CN" altLang="en-US" b="0" dirty="0" smtClean="0">
                  <a:solidFill>
                    <a:srgbClr val="000000"/>
                  </a:solidFill>
                  <a:latin typeface="黑体" pitchFamily="2" charset="-122"/>
                  <a:ea typeface="黑体" pitchFamily="2" charset="-122"/>
                  <a:cs typeface="Times New Roman" pitchFamily="18" charset="0"/>
                </a:rPr>
                <a:t>考点四</a:t>
              </a:r>
              <a:r>
                <a:rPr lang="zh-CN" altLang="en-US" b="0" dirty="0">
                  <a:solidFill>
                    <a:srgbClr val="000000"/>
                  </a:solidFill>
                  <a:latin typeface="黑体" pitchFamily="2" charset="-122"/>
                  <a:ea typeface="黑体" pitchFamily="2" charset="-122"/>
                  <a:cs typeface="Times New Roman" pitchFamily="18" charset="0"/>
                </a:rPr>
                <a:t>　</a:t>
              </a:r>
              <a:r>
                <a:rPr lang="zh-CN" altLang="en-US" b="0" dirty="0" smtClean="0">
                  <a:solidFill>
                    <a:srgbClr val="000000"/>
                  </a:solidFill>
                  <a:latin typeface="黑体" pitchFamily="2" charset="-122"/>
                  <a:ea typeface="黑体" pitchFamily="2" charset="-122"/>
                  <a:cs typeface="Times New Roman" pitchFamily="18" charset="0"/>
                </a:rPr>
                <a:t>空间向量的共面问题</a:t>
              </a:r>
              <a:endParaRPr lang="zh-CN" altLang="en-US" b="0" dirty="0">
                <a:solidFill>
                  <a:srgbClr val="000000"/>
                </a:solidFill>
                <a:latin typeface="黑体" pitchFamily="2" charset="-122"/>
                <a:ea typeface="黑体" pitchFamily="2" charset="-122"/>
                <a:cs typeface="Times New Roman" pitchFamily="18" charset="0"/>
              </a:endParaRPr>
            </a:p>
          </p:txBody>
        </p:sp>
        <p:pic>
          <p:nvPicPr>
            <p:cNvPr id="10244" name="Picture 4" descr="C:\Users\cmt\AppData\Roaming\Tencent\Users\1211397053\QQ\WinTemp\RichOle\TYKYIXBJL)L6VK8~T34UCXF.png"/>
            <p:cNvPicPr>
              <a:picLocks noChangeAspect="1" noChangeArrowheads="1"/>
            </p:cNvPicPr>
            <p:nvPr/>
          </p:nvPicPr>
          <p:blipFill>
            <a:blip r:embed="rId5"/>
            <a:srcRect/>
            <a:stretch>
              <a:fillRect/>
            </a:stretch>
          </p:blipFill>
          <p:spPr bwMode="auto">
            <a:xfrm>
              <a:off x="5214942" y="1714488"/>
              <a:ext cx="1143008" cy="234658"/>
            </a:xfrm>
            <a:prstGeom prst="rect">
              <a:avLst/>
            </a:prstGeom>
            <a:noFill/>
          </p:spPr>
        </p:pic>
      </p:grpSp>
      <p:graphicFrame>
        <p:nvGraphicFramePr>
          <p:cNvPr id="4" name="Object 15"/>
          <p:cNvGraphicFramePr>
            <a:graphicFrameLocks noChangeAspect="1"/>
          </p:cNvGraphicFramePr>
          <p:nvPr/>
        </p:nvGraphicFramePr>
        <p:xfrm>
          <a:off x="319975" y="3800863"/>
          <a:ext cx="8408988" cy="4191000"/>
        </p:xfrm>
        <a:graphic>
          <a:graphicData uri="http://schemas.openxmlformats.org/presentationml/2006/ole">
            <p:oleObj spid="_x0000_s100355" name="Document" r:id="rId6" imgW="8432342" imgH="4207062"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87439">
                                            <p:subSp spid="_x0000_s100354"/>
                                          </p:spTgt>
                                        </p:tgtEl>
                                        <p:attrNameLst>
                                          <p:attrName>style.visibility</p:attrName>
                                        </p:attrNameLst>
                                      </p:cBhvr>
                                      <p:to>
                                        <p:strVal val="visible"/>
                                      </p:to>
                                    </p:set>
                                    <p:anim calcmode="lin" valueType="num">
                                      <p:cBhvr additive="base">
                                        <p:cTn id="7" dur="500" fill="hold"/>
                                        <p:tgtEl>
                                          <p:spTgt spid="487439">
                                            <p:subSp spid="_x0000_s100354"/>
                                          </p:spTgt>
                                        </p:tgtEl>
                                        <p:attrNameLst>
                                          <p:attrName>ppt_x</p:attrName>
                                        </p:attrNameLst>
                                      </p:cBhvr>
                                      <p:tavLst>
                                        <p:tav tm="0">
                                          <p:val>
                                            <p:strVal val="#ppt_x"/>
                                          </p:val>
                                        </p:tav>
                                        <p:tav tm="100000">
                                          <p:val>
                                            <p:strVal val="#ppt_x"/>
                                          </p:val>
                                        </p:tav>
                                      </p:tavLst>
                                    </p:anim>
                                    <p:anim calcmode="lin" valueType="num">
                                      <p:cBhvr additive="base">
                                        <p:cTn id="8" dur="500" fill="hold"/>
                                        <p:tgtEl>
                                          <p:spTgt spid="487439">
                                            <p:subSp spid="_x0000_s100354"/>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428596" y="1714488"/>
          <a:ext cx="8443912" cy="4357688"/>
        </p:xfrm>
        <a:graphic>
          <a:graphicData uri="http://schemas.openxmlformats.org/presentationml/2006/ole">
            <p:oleObj spid="_x0000_s101378" name="Document" r:id="rId4" imgW="8467261" imgH="4371946"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101379" name="Object 3"/>
          <p:cNvGraphicFramePr>
            <a:graphicFrameLocks noChangeAspect="1"/>
          </p:cNvGraphicFramePr>
          <p:nvPr/>
        </p:nvGraphicFramePr>
        <p:xfrm>
          <a:off x="357158" y="3214686"/>
          <a:ext cx="8408988" cy="4191000"/>
        </p:xfrm>
        <a:graphic>
          <a:graphicData uri="http://schemas.openxmlformats.org/presentationml/2006/ole">
            <p:oleObj spid="_x0000_s101379" name="Document" r:id="rId5" imgW="8432342" imgH="4207062"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1379"/>
                                        </p:tgtEl>
                                        <p:attrNameLst>
                                          <p:attrName>style.visibility</p:attrName>
                                        </p:attrNameLst>
                                      </p:cBhvr>
                                      <p:to>
                                        <p:strVal val="visible"/>
                                      </p:to>
                                    </p:set>
                                    <p:anim calcmode="lin" valueType="num">
                                      <p:cBhvr additive="base">
                                        <p:cTn id="7" dur="500" fill="hold"/>
                                        <p:tgtEl>
                                          <p:spTgt spid="101379"/>
                                        </p:tgtEl>
                                        <p:attrNameLst>
                                          <p:attrName>ppt_x</p:attrName>
                                        </p:attrNameLst>
                                      </p:cBhvr>
                                      <p:tavLst>
                                        <p:tav tm="0">
                                          <p:val>
                                            <p:strVal val="#ppt_x"/>
                                          </p:val>
                                        </p:tav>
                                        <p:tav tm="100000">
                                          <p:val>
                                            <p:strVal val="#ppt_x"/>
                                          </p:val>
                                        </p:tav>
                                      </p:tavLst>
                                    </p:anim>
                                    <p:anim calcmode="lin" valueType="num">
                                      <p:cBhvr additive="base">
                                        <p:cTn id="8" dur="500" fill="hold"/>
                                        <p:tgtEl>
                                          <p:spTgt spid="1013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3" name="Object 15"/>
          <p:cNvGraphicFramePr>
            <a:graphicFrameLocks noChangeAspect="1"/>
          </p:cNvGraphicFramePr>
          <p:nvPr/>
        </p:nvGraphicFramePr>
        <p:xfrm>
          <a:off x="285750" y="1566863"/>
          <a:ext cx="8158163" cy="5024437"/>
        </p:xfrm>
        <a:graphic>
          <a:graphicData uri="http://schemas.openxmlformats.org/presentationml/2006/ole">
            <p:oleObj spid="_x0000_s208898" name="Document" r:id="rId5" imgW="8482433" imgH="5245633"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209923" name="Object 3"/>
          <p:cNvGraphicFramePr>
            <a:graphicFrameLocks noChangeAspect="1"/>
          </p:cNvGraphicFramePr>
          <p:nvPr/>
        </p:nvGraphicFramePr>
        <p:xfrm>
          <a:off x="500034" y="1500174"/>
          <a:ext cx="8001000" cy="4737100"/>
        </p:xfrm>
        <a:graphic>
          <a:graphicData uri="http://schemas.openxmlformats.org/presentationml/2006/ole">
            <p:oleObj spid="_x0000_s209923" name="Document" r:id="rId4" imgW="8003237" imgH="4747435"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487439" name="Object 15"/>
          <p:cNvGraphicFramePr>
            <a:graphicFrameLocks noChangeAspect="1"/>
          </p:cNvGraphicFramePr>
          <p:nvPr/>
        </p:nvGraphicFramePr>
        <p:xfrm>
          <a:off x="571472" y="1571612"/>
          <a:ext cx="8158163" cy="5024437"/>
        </p:xfrm>
        <a:graphic>
          <a:graphicData uri="http://schemas.openxmlformats.org/presentationml/2006/ole">
            <p:oleObj spid="_x0000_s214018" name="Document" r:id="rId4" imgW="8502899" imgH="5237407"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215043" name="Object 3"/>
          <p:cNvGraphicFramePr>
            <a:graphicFrameLocks noChangeAspect="1"/>
          </p:cNvGraphicFramePr>
          <p:nvPr/>
        </p:nvGraphicFramePr>
        <p:xfrm>
          <a:off x="292100" y="1562100"/>
          <a:ext cx="8166100" cy="4787900"/>
        </p:xfrm>
        <a:graphic>
          <a:graphicData uri="http://schemas.openxmlformats.org/presentationml/2006/ole">
            <p:oleObj spid="_x0000_s215043" name="Document" r:id="rId4" imgW="8285827" imgH="4852197"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487439" name="Object 15"/>
          <p:cNvGraphicFramePr>
            <a:graphicFrameLocks noChangeAspect="1"/>
          </p:cNvGraphicFramePr>
          <p:nvPr/>
        </p:nvGraphicFramePr>
        <p:xfrm>
          <a:off x="357158" y="1571612"/>
          <a:ext cx="8382000" cy="5676900"/>
        </p:xfrm>
        <a:graphic>
          <a:graphicData uri="http://schemas.openxmlformats.org/presentationml/2006/ole">
            <p:oleObj spid="_x0000_s216066" name="Document" r:id="rId4" imgW="8385544" imgH="5676617"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487439" name="Object 15"/>
          <p:cNvGraphicFramePr>
            <a:graphicFrameLocks noChangeAspect="1"/>
          </p:cNvGraphicFramePr>
          <p:nvPr/>
        </p:nvGraphicFramePr>
        <p:xfrm>
          <a:off x="571472" y="1357298"/>
          <a:ext cx="8064500" cy="5270500"/>
        </p:xfrm>
        <a:graphic>
          <a:graphicData uri="http://schemas.openxmlformats.org/presentationml/2006/ole">
            <p:oleObj spid="_x0000_s513026" name="Document" r:id="rId4" imgW="8665005" imgH="5656940"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215043" name="Object 3"/>
          <p:cNvGraphicFramePr>
            <a:graphicFrameLocks noChangeAspect="1"/>
          </p:cNvGraphicFramePr>
          <p:nvPr/>
        </p:nvGraphicFramePr>
        <p:xfrm>
          <a:off x="285750" y="1566863"/>
          <a:ext cx="8251825" cy="4656137"/>
        </p:xfrm>
        <a:graphic>
          <a:graphicData uri="http://schemas.openxmlformats.org/presentationml/2006/ole">
            <p:oleObj spid="_x0000_s217090" name="Document" r:id="rId4" imgW="8281867" imgH="4670393"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4" name="Text Box 6"/>
          <p:cNvSpPr txBox="1">
            <a:spLocks noChangeArrowheads="1"/>
          </p:cNvSpPr>
          <p:nvPr/>
        </p:nvSpPr>
        <p:spPr bwMode="auto">
          <a:xfrm>
            <a:off x="323850" y="2420938"/>
            <a:ext cx="8496300" cy="904863"/>
          </a:xfrm>
          <a:prstGeom prst="rect">
            <a:avLst/>
          </a:prstGeom>
          <a:noFill/>
          <a:ln w="9525">
            <a:noFill/>
            <a:miter lim="800000"/>
            <a:headEnd/>
            <a:tailEnd/>
          </a:ln>
          <a:effectLst/>
        </p:spPr>
        <p:txBody>
          <a:bodyPr>
            <a:spAutoFit/>
          </a:bodyPr>
          <a:lstStyle/>
          <a:p>
            <a:pPr algn="ctr">
              <a:lnSpc>
                <a:spcPct val="120000"/>
              </a:lnSpc>
              <a:defRPr/>
            </a:pPr>
            <a:r>
              <a:rPr lang="en-US" altLang="zh-CN" sz="4400" dirty="0" smtClean="0">
                <a:solidFill>
                  <a:srgbClr val="CC3300"/>
                </a:solidFill>
                <a:effectLst>
                  <a:outerShdw blurRad="38100" dist="38100" dir="2700000" algn="tl">
                    <a:srgbClr val="C0C0C0"/>
                  </a:outerShdw>
                </a:effectLst>
                <a:latin typeface="黑体" pitchFamily="2" charset="-122"/>
                <a:ea typeface="黑体" pitchFamily="2" charset="-122"/>
              </a:rPr>
              <a:t>3.1</a:t>
            </a:r>
            <a:r>
              <a:rPr lang="zh-CN" altLang="en-US" sz="4400" dirty="0">
                <a:solidFill>
                  <a:srgbClr val="CC3300"/>
                </a:solidFill>
                <a:effectLst>
                  <a:outerShdw blurRad="38100" dist="38100" dir="2700000" algn="tl">
                    <a:srgbClr val="C0C0C0"/>
                  </a:outerShdw>
                </a:effectLst>
                <a:latin typeface="黑体" pitchFamily="2" charset="-122"/>
                <a:ea typeface="黑体" pitchFamily="2" charset="-122"/>
              </a:rPr>
              <a:t>　</a:t>
            </a:r>
            <a:r>
              <a:rPr lang="zh-CN" altLang="en-US" sz="4400" dirty="0" smtClean="0">
                <a:solidFill>
                  <a:srgbClr val="CC3300"/>
                </a:solidFill>
                <a:effectLst>
                  <a:outerShdw blurRad="38100" dist="38100" dir="2700000" algn="tl">
                    <a:srgbClr val="C0C0C0"/>
                  </a:outerShdw>
                </a:effectLst>
                <a:latin typeface="黑体" pitchFamily="2" charset="-122"/>
                <a:ea typeface="黑体" pitchFamily="2" charset="-122"/>
              </a:rPr>
              <a:t>空间向量及其运算</a:t>
            </a:r>
            <a:endParaRPr lang="en-US" altLang="zh-CN" sz="4400" dirty="0">
              <a:solidFill>
                <a:srgbClr val="CC3300"/>
              </a:solidFill>
              <a:effectLst>
                <a:outerShdw blurRad="38100" dist="38100" dir="2700000" algn="tl">
                  <a:srgbClr val="C0C0C0"/>
                </a:outerShdw>
              </a:effectLst>
              <a:latin typeface="黑体" pitchFamily="2" charset="-122"/>
              <a:ea typeface="黑体" pitchFamily="2" charset="-122"/>
            </a:endParaRPr>
          </a:p>
        </p:txBody>
      </p:sp>
      <p:pic>
        <p:nvPicPr>
          <p:cNvPr id="45059" name="图片 2"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3974"/>
                                        </p:tgtEl>
                                        <p:attrNameLst>
                                          <p:attrName>style.visibility</p:attrName>
                                        </p:attrNameLst>
                                      </p:cBhvr>
                                      <p:to>
                                        <p:strVal val="visible"/>
                                      </p:to>
                                    </p:set>
                                    <p:anim calcmode="lin" valueType="num">
                                      <p:cBhvr>
                                        <p:cTn id="7" dur="500" fill="hold"/>
                                        <p:tgtEl>
                                          <p:spTgt spid="83974"/>
                                        </p:tgtEl>
                                        <p:attrNameLst>
                                          <p:attrName>ppt_w</p:attrName>
                                        </p:attrNameLst>
                                      </p:cBhvr>
                                      <p:tavLst>
                                        <p:tav tm="0">
                                          <p:val>
                                            <p:fltVal val="0"/>
                                          </p:val>
                                        </p:tav>
                                        <p:tav tm="100000">
                                          <p:val>
                                            <p:strVal val="#ppt_w"/>
                                          </p:val>
                                        </p:tav>
                                      </p:tavLst>
                                    </p:anim>
                                    <p:anim calcmode="lin" valueType="num">
                                      <p:cBhvr>
                                        <p:cTn id="8" dur="500" fill="hold"/>
                                        <p:tgtEl>
                                          <p:spTgt spid="83974"/>
                                        </p:tgtEl>
                                        <p:attrNameLst>
                                          <p:attrName>ppt_h</p:attrName>
                                        </p:attrNameLst>
                                      </p:cBhvr>
                                      <p:tavLst>
                                        <p:tav tm="0">
                                          <p:val>
                                            <p:fltVal val="0"/>
                                          </p:val>
                                        </p:tav>
                                        <p:tav tm="100000">
                                          <p:val>
                                            <p:strVal val="#ppt_h"/>
                                          </p:val>
                                        </p:tav>
                                      </p:tavLst>
                                    </p:anim>
                                    <p:animEffect transition="in" filter="fade">
                                      <p:cBhvr>
                                        <p:cTn id="9" dur="500"/>
                                        <p:tgtEl>
                                          <p:spTgt spid="83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1817" name="Object 25"/>
          <p:cNvGraphicFramePr>
            <a:graphicFrameLocks noChangeAspect="1"/>
          </p:cNvGraphicFramePr>
          <p:nvPr>
            <p:ph/>
          </p:nvPr>
        </p:nvGraphicFramePr>
        <p:xfrm>
          <a:off x="685800" y="2209800"/>
          <a:ext cx="7759700" cy="3721100"/>
        </p:xfrm>
        <a:graphic>
          <a:graphicData uri="http://schemas.openxmlformats.org/presentationml/2006/ole">
            <p:oleObj spid="_x0000_s103426" name="Document" r:id="rId3" imgW="8206270" imgH="3932375" progId="Word.Document.8">
              <p:embed/>
            </p:oleObj>
          </a:graphicData>
        </a:graphic>
      </p:graphicFrame>
      <p:grpSp>
        <p:nvGrpSpPr>
          <p:cNvPr id="2" name="Group 2"/>
          <p:cNvGrpSpPr>
            <a:grpSpLocks/>
          </p:cNvGrpSpPr>
          <p:nvPr/>
        </p:nvGrpSpPr>
        <p:grpSpPr bwMode="auto">
          <a:xfrm>
            <a:off x="322263" y="1317625"/>
            <a:ext cx="2305050" cy="527050"/>
            <a:chOff x="203" y="830"/>
            <a:chExt cx="1452" cy="332"/>
          </a:xfrm>
        </p:grpSpPr>
        <p:pic>
          <p:nvPicPr>
            <p:cNvPr id="19463" name="Picture 3"/>
            <p:cNvPicPr>
              <a:picLocks noChangeAspect="1" noChangeArrowheads="1"/>
            </p:cNvPicPr>
            <p:nvPr/>
          </p:nvPicPr>
          <p:blipFill>
            <a:blip r:embed="rId4"/>
            <a:srcRect/>
            <a:stretch>
              <a:fillRect/>
            </a:stretch>
          </p:blipFill>
          <p:spPr bwMode="auto">
            <a:xfrm>
              <a:off x="203" y="839"/>
              <a:ext cx="1452" cy="323"/>
            </a:xfrm>
            <a:prstGeom prst="rect">
              <a:avLst/>
            </a:prstGeom>
            <a:noFill/>
            <a:ln w="9525" algn="ctr">
              <a:noFill/>
              <a:miter lim="800000"/>
              <a:headEnd/>
              <a:tailEnd/>
            </a:ln>
          </p:spPr>
        </p:pic>
        <p:sp>
          <p:nvSpPr>
            <p:cNvPr id="19464" name="Text Box 4"/>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当堂自测</a:t>
              </a:r>
            </a:p>
          </p:txBody>
        </p:sp>
      </p:grpSp>
      <p:sp>
        <p:nvSpPr>
          <p:cNvPr id="801799"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zh-CN" altLang="en-US" sz="2600" dirty="0" smtClean="0">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 当堂自测</a:t>
            </a:r>
            <a:r>
              <a:rPr lang="zh-CN" altLang="en-US" sz="2600" dirty="0">
                <a:latin typeface="黑体" pitchFamily="2" charset="-122"/>
                <a:ea typeface="黑体" pitchFamily="2" charset="-122"/>
              </a:rPr>
              <a:t> </a:t>
            </a:r>
          </a:p>
        </p:txBody>
      </p:sp>
      <p:pic>
        <p:nvPicPr>
          <p:cNvPr id="19462"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
        <p:nvSpPr>
          <p:cNvPr id="19460" name="AutoShape 4" descr="C:\Users\cmt\AppData\Roaming\Tencent\Users\1211397053\QQ\WinTemp\RichOle\`3M[C2%MURV)I=%WYETR0.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103427" name="Object 8"/>
          <p:cNvGraphicFramePr>
            <a:graphicFrameLocks noChangeAspect="1"/>
          </p:cNvGraphicFramePr>
          <p:nvPr/>
        </p:nvGraphicFramePr>
        <p:xfrm>
          <a:off x="176239" y="5159388"/>
          <a:ext cx="8253413" cy="3965575"/>
        </p:xfrm>
        <a:graphic>
          <a:graphicData uri="http://schemas.openxmlformats.org/presentationml/2006/ole">
            <p:oleObj spid="_x0000_s103427" name="Document" r:id="rId6" imgW="8261933" imgH="3986147"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01799"/>
                                        </p:tgtEl>
                                        <p:attrNameLst>
                                          <p:attrName>style.visibility</p:attrName>
                                        </p:attrNameLst>
                                      </p:cBhvr>
                                      <p:to>
                                        <p:strVal val="visible"/>
                                      </p:to>
                                    </p:set>
                                    <p:anim calcmode="lin" valueType="num">
                                      <p:cBhvr additive="base">
                                        <p:cTn id="7" dur="500" fill="hold"/>
                                        <p:tgtEl>
                                          <p:spTgt spid="801799"/>
                                        </p:tgtEl>
                                        <p:attrNameLst>
                                          <p:attrName>ppt_x</p:attrName>
                                        </p:attrNameLst>
                                      </p:cBhvr>
                                      <p:tavLst>
                                        <p:tav tm="0">
                                          <p:val>
                                            <p:strVal val="#ppt_x"/>
                                          </p:val>
                                        </p:tav>
                                        <p:tav tm="100000">
                                          <p:val>
                                            <p:strVal val="#ppt_x"/>
                                          </p:val>
                                        </p:tav>
                                      </p:tavLst>
                                    </p:anim>
                                    <p:anim calcmode="lin" valueType="num">
                                      <p:cBhvr additive="base">
                                        <p:cTn id="8" dur="500" fill="hold"/>
                                        <p:tgtEl>
                                          <p:spTgt spid="80179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01817">
                                            <p:subSp spid="_x0000_s103426"/>
                                          </p:spTgt>
                                        </p:tgtEl>
                                        <p:attrNameLst>
                                          <p:attrName>style.visibility</p:attrName>
                                        </p:attrNameLst>
                                      </p:cBhvr>
                                      <p:to>
                                        <p:strVal val="visible"/>
                                      </p:to>
                                    </p:set>
                                    <p:animEffect transition="in" filter="blinds(horizontal)">
                                      <p:cBhvr>
                                        <p:cTn id="17" dur="500"/>
                                        <p:tgtEl>
                                          <p:spTgt spid="801817">
                                            <p:subSp spid="_x0000_s103426"/>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03427"/>
                                        </p:tgtEl>
                                        <p:attrNameLst>
                                          <p:attrName>style.visibility</p:attrName>
                                        </p:attrNameLst>
                                      </p:cBhvr>
                                      <p:to>
                                        <p:strVal val="visible"/>
                                      </p:to>
                                    </p:set>
                                    <p:anim calcmode="lin" valueType="num">
                                      <p:cBhvr additive="base">
                                        <p:cTn id="22" dur="500" fill="hold"/>
                                        <p:tgtEl>
                                          <p:spTgt spid="103427"/>
                                        </p:tgtEl>
                                        <p:attrNameLst>
                                          <p:attrName>ppt_x</p:attrName>
                                        </p:attrNameLst>
                                      </p:cBhvr>
                                      <p:tavLst>
                                        <p:tav tm="0">
                                          <p:val>
                                            <p:strVal val="#ppt_x"/>
                                          </p:val>
                                        </p:tav>
                                        <p:tav tm="100000">
                                          <p:val>
                                            <p:strVal val="#ppt_x"/>
                                          </p:val>
                                        </p:tav>
                                      </p:tavLst>
                                    </p:anim>
                                    <p:anim calcmode="lin" valueType="num">
                                      <p:cBhvr additive="base">
                                        <p:cTn id="23" dur="500" fill="hold"/>
                                        <p:tgtEl>
                                          <p:spTgt spid="1034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799"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zh-CN" altLang="en-US" sz="2600" dirty="0" smtClean="0">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 当堂自测</a:t>
            </a:r>
            <a:r>
              <a:rPr lang="zh-CN" altLang="en-US" sz="2600" dirty="0">
                <a:latin typeface="黑体" pitchFamily="2" charset="-122"/>
                <a:ea typeface="黑体" pitchFamily="2" charset="-122"/>
              </a:rPr>
              <a:t> </a:t>
            </a:r>
          </a:p>
        </p:txBody>
      </p:sp>
      <p:graphicFrame>
        <p:nvGraphicFramePr>
          <p:cNvPr id="20482" name="Object 8"/>
          <p:cNvGraphicFramePr>
            <a:graphicFrameLocks noChangeAspect="1"/>
          </p:cNvGraphicFramePr>
          <p:nvPr>
            <p:ph/>
          </p:nvPr>
        </p:nvGraphicFramePr>
        <p:xfrm>
          <a:off x="641350" y="1425575"/>
          <a:ext cx="8051800" cy="3894138"/>
        </p:xfrm>
        <a:graphic>
          <a:graphicData uri="http://schemas.openxmlformats.org/presentationml/2006/ole">
            <p:oleObj spid="_x0000_s20482" name="Document" r:id="rId3" imgW="8394903" imgH="4068818" progId="Word.Document.8">
              <p:embed/>
            </p:oleObj>
          </a:graphicData>
        </a:graphic>
      </p:graphicFrame>
      <p:pic>
        <p:nvPicPr>
          <p:cNvPr id="20485"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sp>
        <p:nvSpPr>
          <p:cNvPr id="2" name="AutoShape 4" descr="C:\Users\cmt\AppData\Roaming\Tencent\Users\1211397053\QQ\WinTemp\RichOle\`3M[C2%MURV)I=%WYETR0.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3" name="Object 8"/>
          <p:cNvGraphicFramePr>
            <a:graphicFrameLocks noChangeAspect="1"/>
          </p:cNvGraphicFramePr>
          <p:nvPr/>
        </p:nvGraphicFramePr>
        <p:xfrm>
          <a:off x="500034" y="3429000"/>
          <a:ext cx="8262938" cy="3970338"/>
        </p:xfrm>
        <a:graphic>
          <a:graphicData uri="http://schemas.openxmlformats.org/presentationml/2006/ole">
            <p:oleObj spid="_x0000_s20485" name="Document" r:id="rId5" imgW="8281867" imgH="397989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9482" name="Object 10"/>
          <p:cNvGraphicFramePr>
            <a:graphicFrameLocks noChangeAspect="1"/>
          </p:cNvGraphicFramePr>
          <p:nvPr>
            <p:ph/>
          </p:nvPr>
        </p:nvGraphicFramePr>
        <p:xfrm>
          <a:off x="571500" y="1719263"/>
          <a:ext cx="8027988" cy="3597275"/>
        </p:xfrm>
        <a:graphic>
          <a:graphicData uri="http://schemas.openxmlformats.org/presentationml/2006/ole">
            <p:oleObj spid="_x0000_s21506" name="Document" r:id="rId3" imgW="8745761" imgH="3919305" progId="Word.Document.8">
              <p:embed/>
            </p:oleObj>
          </a:graphicData>
        </a:graphic>
      </p:graphicFrame>
      <p:sp>
        <p:nvSpPr>
          <p:cNvPr id="21508"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pic>
        <p:nvPicPr>
          <p:cNvPr id="21509"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8"/>
          <p:cNvGraphicFramePr>
            <a:graphicFrameLocks noChangeAspect="1"/>
          </p:cNvGraphicFramePr>
          <p:nvPr/>
        </p:nvGraphicFramePr>
        <p:xfrm>
          <a:off x="642910" y="4572008"/>
          <a:ext cx="8262937" cy="3970338"/>
        </p:xfrm>
        <a:graphic>
          <a:graphicData uri="http://schemas.openxmlformats.org/presentationml/2006/ole">
            <p:oleObj spid="_x0000_s21508" name="Document" r:id="rId5" imgW="8281867" imgH="397989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zh-CN" altLang="en-US" sz="2600" dirty="0" smtClean="0">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 当堂自测</a:t>
            </a:r>
            <a:r>
              <a:rPr lang="zh-CN" altLang="en-US" sz="2600" dirty="0">
                <a:latin typeface="黑体" pitchFamily="2" charset="-122"/>
                <a:ea typeface="黑体" pitchFamily="2" charset="-122"/>
              </a:rPr>
              <a:t> </a:t>
            </a:r>
          </a:p>
        </p:txBody>
      </p:sp>
      <p:graphicFrame>
        <p:nvGraphicFramePr>
          <p:cNvPr id="22531" name="Object 9"/>
          <p:cNvGraphicFramePr>
            <a:graphicFrameLocks noChangeAspect="1"/>
          </p:cNvGraphicFramePr>
          <p:nvPr/>
        </p:nvGraphicFramePr>
        <p:xfrm>
          <a:off x="463550" y="1484313"/>
          <a:ext cx="8407400" cy="3063875"/>
        </p:xfrm>
        <a:graphic>
          <a:graphicData uri="http://schemas.openxmlformats.org/presentationml/2006/ole">
            <p:oleObj spid="_x0000_s22531" name="Document" r:id="rId3" imgW="8418510" imgH="3080025" progId="Word.Document.8">
              <p:embed/>
            </p:oleObj>
          </a:graphicData>
        </a:graphic>
      </p:graphicFrame>
      <p:pic>
        <p:nvPicPr>
          <p:cNvPr id="22533"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8"/>
          <p:cNvGraphicFramePr>
            <a:graphicFrameLocks noChangeAspect="1"/>
          </p:cNvGraphicFramePr>
          <p:nvPr/>
        </p:nvGraphicFramePr>
        <p:xfrm>
          <a:off x="428596" y="3071810"/>
          <a:ext cx="8262937" cy="3970338"/>
        </p:xfrm>
        <a:graphic>
          <a:graphicData uri="http://schemas.openxmlformats.org/presentationml/2006/ole">
            <p:oleObj spid="_x0000_s22532" name="Document" r:id="rId5" imgW="8261933" imgH="3986147"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3554" name="Object 5"/>
          <p:cNvGraphicFramePr>
            <a:graphicFrameLocks noChangeAspect="1"/>
          </p:cNvGraphicFramePr>
          <p:nvPr>
            <p:ph/>
          </p:nvPr>
        </p:nvGraphicFramePr>
        <p:xfrm>
          <a:off x="382588" y="1638300"/>
          <a:ext cx="8150225" cy="2981325"/>
        </p:xfrm>
        <a:graphic>
          <a:graphicData uri="http://schemas.openxmlformats.org/presentationml/2006/ole">
            <p:oleObj spid="_x0000_s23554" name="Document" r:id="rId3" imgW="8418510" imgH="3080025" progId="Word.Document.8">
              <p:embed/>
            </p:oleObj>
          </a:graphicData>
        </a:graphic>
      </p:graphicFrame>
      <p:pic>
        <p:nvPicPr>
          <p:cNvPr id="23557"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8"/>
          <p:cNvGraphicFramePr>
            <a:graphicFrameLocks noChangeAspect="1"/>
          </p:cNvGraphicFramePr>
          <p:nvPr/>
        </p:nvGraphicFramePr>
        <p:xfrm>
          <a:off x="427038" y="3074988"/>
          <a:ext cx="8218487" cy="3978275"/>
        </p:xfrm>
        <a:graphic>
          <a:graphicData uri="http://schemas.openxmlformats.org/presentationml/2006/ole">
            <p:oleObj spid="_x0000_s23556" name="Document" r:id="rId5" imgW="8224225" imgH="3998768"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3" name="Object 15"/>
          <p:cNvGraphicFramePr>
            <a:graphicFrameLocks noChangeAspect="1"/>
          </p:cNvGraphicFramePr>
          <p:nvPr/>
        </p:nvGraphicFramePr>
        <p:xfrm>
          <a:off x="428596" y="2000240"/>
          <a:ext cx="8335963" cy="5024437"/>
        </p:xfrm>
        <a:graphic>
          <a:graphicData uri="http://schemas.openxmlformats.org/presentationml/2006/ole">
            <p:oleObj spid="_x0000_s218114" name="Document" r:id="rId5" imgW="8502899" imgH="5237407" progId="Word.Document.8">
              <p:embed/>
            </p:oleObj>
          </a:graphicData>
        </a:graphic>
      </p:graphicFrame>
      <p:graphicFrame>
        <p:nvGraphicFramePr>
          <p:cNvPr id="487439" name="Object 15"/>
          <p:cNvGraphicFramePr>
            <a:graphicFrameLocks noChangeAspect="1"/>
          </p:cNvGraphicFramePr>
          <p:nvPr/>
        </p:nvGraphicFramePr>
        <p:xfrm>
          <a:off x="500034" y="5000636"/>
          <a:ext cx="8335963" cy="5024438"/>
        </p:xfrm>
        <a:graphic>
          <a:graphicData uri="http://schemas.openxmlformats.org/presentationml/2006/ole">
            <p:oleObj spid="_x0000_s218115" name="Document" r:id="rId6" imgW="8502899" imgH="5237407"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87439"/>
                                        </p:tgtEl>
                                        <p:attrNameLst>
                                          <p:attrName>style.visibility</p:attrName>
                                        </p:attrNameLst>
                                      </p:cBhvr>
                                      <p:to>
                                        <p:strVal val="visible"/>
                                      </p:to>
                                    </p:set>
                                    <p:animEffect transition="in" filter="checkerboard(across)">
                                      <p:cBhvr>
                                        <p:cTn id="22"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Text Box 2"/>
          <p:cNvSpPr txBox="1">
            <a:spLocks noChangeArrowheads="1"/>
          </p:cNvSpPr>
          <p:nvPr/>
        </p:nvSpPr>
        <p:spPr bwMode="auto">
          <a:xfrm>
            <a:off x="179388" y="2492375"/>
            <a:ext cx="8713787" cy="769441"/>
          </a:xfrm>
          <a:prstGeom prst="rect">
            <a:avLst/>
          </a:prstGeom>
          <a:noFill/>
          <a:ln w="9525">
            <a:noFill/>
            <a:miter lim="800000"/>
            <a:headEnd/>
            <a:tailEnd/>
          </a:ln>
        </p:spPr>
        <p:txBody>
          <a:bodyPr>
            <a:spAutoFit/>
          </a:bodyPr>
          <a:lstStyle/>
          <a:p>
            <a:r>
              <a:rPr lang="zh-CN" altLang="en-US" sz="4400" dirty="0" smtClean="0">
                <a:solidFill>
                  <a:srgbClr val="0066CC"/>
                </a:solidFill>
                <a:latin typeface="楷体_GB2312" pitchFamily="49" charset="-122"/>
                <a:ea typeface="楷体_GB2312" pitchFamily="49" charset="-122"/>
              </a:rPr>
              <a:t>　</a:t>
            </a:r>
            <a:r>
              <a:rPr lang="en-US" altLang="zh-CN" sz="4400" dirty="0" smtClean="0">
                <a:solidFill>
                  <a:srgbClr val="0066CC"/>
                </a:solidFill>
                <a:latin typeface="楷体_GB2312" pitchFamily="49" charset="-122"/>
                <a:ea typeface="楷体_GB2312" pitchFamily="49" charset="-122"/>
              </a:rPr>
              <a:t>3.1.3</a:t>
            </a:r>
            <a:r>
              <a:rPr lang="zh-CN" altLang="en-US" sz="4400" dirty="0" smtClean="0">
                <a:solidFill>
                  <a:srgbClr val="0066CC"/>
                </a:solidFill>
                <a:latin typeface="楷体_GB2312" pitchFamily="49" charset="-122"/>
                <a:ea typeface="楷体_GB2312" pitchFamily="49" charset="-122"/>
              </a:rPr>
              <a:t>　空间向量的数量积运算</a:t>
            </a:r>
          </a:p>
        </p:txBody>
      </p:sp>
      <p:pic>
        <p:nvPicPr>
          <p:cNvPr id="46083" name="图片 2"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621570"/>
                                        </p:tgtEl>
                                        <p:attrNameLst>
                                          <p:attrName>style.visibility</p:attrName>
                                        </p:attrNameLst>
                                      </p:cBhvr>
                                      <p:to>
                                        <p:strVal val="visible"/>
                                      </p:to>
                                    </p:set>
                                    <p:anim calcmode="lin" valueType="num">
                                      <p:cBhvr>
                                        <p:cTn id="7" dur="500" fill="hold"/>
                                        <p:tgtEl>
                                          <p:spTgt spid="621570"/>
                                        </p:tgtEl>
                                        <p:attrNameLst>
                                          <p:attrName>ppt_w</p:attrName>
                                        </p:attrNameLst>
                                      </p:cBhvr>
                                      <p:tavLst>
                                        <p:tav tm="0">
                                          <p:val>
                                            <p:fltVal val="0"/>
                                          </p:val>
                                        </p:tav>
                                        <p:tav tm="100000">
                                          <p:val>
                                            <p:strVal val="#ppt_w"/>
                                          </p:val>
                                        </p:tav>
                                      </p:tavLst>
                                    </p:anim>
                                    <p:anim calcmode="lin" valueType="num">
                                      <p:cBhvr>
                                        <p:cTn id="8" dur="500" fill="hold"/>
                                        <p:tgtEl>
                                          <p:spTgt spid="621570"/>
                                        </p:tgtEl>
                                        <p:attrNameLst>
                                          <p:attrName>ppt_h</p:attrName>
                                        </p:attrNameLst>
                                      </p:cBhvr>
                                      <p:tavLst>
                                        <p:tav tm="0">
                                          <p:val>
                                            <p:fltVal val="0"/>
                                          </p:val>
                                        </p:tav>
                                        <p:tav tm="100000">
                                          <p:val>
                                            <p:strVal val="#ppt_h"/>
                                          </p:val>
                                        </p:tav>
                                      </p:tavLst>
                                    </p:anim>
                                    <p:animEffect transition="in" filter="fade">
                                      <p:cBhvr>
                                        <p:cTn id="9" dur="500"/>
                                        <p:tgtEl>
                                          <p:spTgt spid="621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7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Text Box 2"/>
          <p:cNvSpPr txBox="1">
            <a:spLocks noChangeArrowheads="1"/>
          </p:cNvSpPr>
          <p:nvPr/>
        </p:nvSpPr>
        <p:spPr bwMode="auto">
          <a:xfrm>
            <a:off x="250825" y="188913"/>
            <a:ext cx="6121400"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.3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三维目标</a:t>
            </a:r>
          </a:p>
        </p:txBody>
      </p:sp>
      <p:grpSp>
        <p:nvGrpSpPr>
          <p:cNvPr id="2" name="Group 3"/>
          <p:cNvGrpSpPr>
            <a:grpSpLocks/>
          </p:cNvGrpSpPr>
          <p:nvPr/>
        </p:nvGrpSpPr>
        <p:grpSpPr bwMode="auto">
          <a:xfrm>
            <a:off x="322263" y="1317625"/>
            <a:ext cx="2305050" cy="527050"/>
            <a:chOff x="203" y="830"/>
            <a:chExt cx="1452" cy="332"/>
          </a:xfrm>
        </p:grpSpPr>
        <p:pic>
          <p:nvPicPr>
            <p:cNvPr id="47110" name="Picture 4"/>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47111" name="Text Box 5"/>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三维目标</a:t>
              </a:r>
            </a:p>
          </p:txBody>
        </p:sp>
      </p:grpSp>
      <p:sp>
        <p:nvSpPr>
          <p:cNvPr id="479240" name="Text Box 8"/>
          <p:cNvSpPr txBox="1">
            <a:spLocks noChangeArrowheads="1"/>
          </p:cNvSpPr>
          <p:nvPr/>
        </p:nvSpPr>
        <p:spPr bwMode="auto">
          <a:xfrm>
            <a:off x="357158" y="2000240"/>
            <a:ext cx="8456613" cy="4030663"/>
          </a:xfrm>
          <a:prstGeom prst="rect">
            <a:avLst/>
          </a:prstGeom>
          <a:noFill/>
          <a:ln w="9525" algn="ctr">
            <a:noFill/>
            <a:miter lim="800000"/>
            <a:headEnd/>
            <a:tailEnd/>
          </a:ln>
        </p:spPr>
        <p:txBody>
          <a:bodyPr/>
          <a:lstStyle/>
          <a:p>
            <a:pPr>
              <a:lnSpc>
                <a:spcPct val="122000"/>
              </a:lnSpc>
            </a:pPr>
            <a:r>
              <a:rPr lang="en-US" altLang="zh-CN" b="0" dirty="0"/>
              <a:t>    1</a:t>
            </a:r>
            <a:r>
              <a:rPr lang="zh-CN" altLang="en-US" b="0" dirty="0"/>
              <a:t>．知识与技能</a:t>
            </a:r>
          </a:p>
          <a:p>
            <a:r>
              <a:rPr lang="zh-CN" altLang="en-US" b="0" dirty="0"/>
              <a:t>　</a:t>
            </a:r>
            <a:r>
              <a:rPr lang="zh-CN" altLang="en-US" b="0" dirty="0" smtClean="0"/>
              <a:t>  掌握空间向量的数量积的运算，会解决有关的长度、角度等问题． </a:t>
            </a:r>
            <a:r>
              <a:rPr lang="zh-CN" altLang="en-US" b="0" dirty="0"/>
              <a:t>　　</a:t>
            </a:r>
            <a:endParaRPr lang="en-US" altLang="zh-CN" b="0" dirty="0" smtClean="0"/>
          </a:p>
          <a:p>
            <a:r>
              <a:rPr lang="en-US" altLang="zh-CN" b="0" dirty="0" smtClean="0"/>
              <a:t>    2</a:t>
            </a:r>
            <a:r>
              <a:rPr lang="zh-CN" altLang="en-US" b="0" dirty="0"/>
              <a:t>．过程与方法</a:t>
            </a:r>
          </a:p>
          <a:p>
            <a:r>
              <a:rPr lang="zh-CN" altLang="en-US" b="0" dirty="0"/>
              <a:t>　　</a:t>
            </a:r>
            <a:r>
              <a:rPr lang="zh-CN" altLang="en-US" b="0" dirty="0" smtClean="0"/>
              <a:t>掌握两个向量的数量积的计算方法，并能利用两个向量的数量积解决立体几何中的一些简单问题．</a:t>
            </a:r>
            <a:endParaRPr lang="en-US" altLang="zh-CN" b="0" dirty="0" smtClean="0"/>
          </a:p>
          <a:p>
            <a:r>
              <a:rPr lang="en-US" altLang="zh-CN" b="0" dirty="0" smtClean="0"/>
              <a:t>    3</a:t>
            </a:r>
            <a:r>
              <a:rPr lang="zh-CN" altLang="en-US" b="0" dirty="0" smtClean="0"/>
              <a:t>．情感、态度与价值观</a:t>
            </a:r>
            <a:endParaRPr lang="en-US" altLang="zh-CN" b="0" dirty="0" smtClean="0"/>
          </a:p>
          <a:p>
            <a:r>
              <a:rPr lang="zh-CN" altLang="en-US" b="0" dirty="0" smtClean="0"/>
              <a:t>    通过对数量积的学习培养学生探索数学的兴趣，并能懂得欣赏数学的“简洁美”；通过师生、生生的合作学习，增强学生团队协作能力的培养，增强主动与他人合作交流的意识．</a:t>
            </a:r>
          </a:p>
          <a:p>
            <a:endParaRPr lang="zh-CN" altLang="en-US" b="0" dirty="0" smtClean="0"/>
          </a:p>
          <a:p>
            <a:pPr>
              <a:lnSpc>
                <a:spcPct val="122000"/>
              </a:lnSpc>
            </a:pPr>
            <a:endParaRPr lang="zh-CN" altLang="en-US" b="0" dirty="0"/>
          </a:p>
        </p:txBody>
      </p:sp>
      <p:pic>
        <p:nvPicPr>
          <p:cNvPr id="47109"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11010"/>
                                        </p:tgtEl>
                                        <p:attrNameLst>
                                          <p:attrName>style.visibility</p:attrName>
                                        </p:attrNameLst>
                                      </p:cBhvr>
                                      <p:to>
                                        <p:strVal val="visible"/>
                                      </p:to>
                                    </p:set>
                                    <p:anim calcmode="lin" valueType="num">
                                      <p:cBhvr additive="base">
                                        <p:cTn id="7" dur="500" fill="hold"/>
                                        <p:tgtEl>
                                          <p:spTgt spid="811010"/>
                                        </p:tgtEl>
                                        <p:attrNameLst>
                                          <p:attrName>ppt_x</p:attrName>
                                        </p:attrNameLst>
                                      </p:cBhvr>
                                      <p:tavLst>
                                        <p:tav tm="0">
                                          <p:val>
                                            <p:strVal val="#ppt_x"/>
                                          </p:val>
                                        </p:tav>
                                        <p:tav tm="100000">
                                          <p:val>
                                            <p:strVal val="#ppt_x"/>
                                          </p:val>
                                        </p:tav>
                                      </p:tavLst>
                                    </p:anim>
                                    <p:anim calcmode="lin" valueType="num">
                                      <p:cBhvr additive="base">
                                        <p:cTn id="8" dur="500" fill="hold"/>
                                        <p:tgtEl>
                                          <p:spTgt spid="81101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1010" grpId="0" autoUpdateAnimBg="0"/>
      <p:bldP spid="47924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3.1.3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重点难点</a:t>
            </a:r>
          </a:p>
        </p:txBody>
      </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重点</a:t>
            </a:r>
            <a:r>
              <a:rPr lang="en-US" altLang="zh-CN" dirty="0">
                <a:solidFill>
                  <a:srgbClr val="000000"/>
                </a:solidFill>
                <a:cs typeface="Times New Roman" pitchFamily="18" charset="0"/>
              </a:rPr>
              <a:t>]</a:t>
            </a:r>
          </a:p>
          <a:p>
            <a:r>
              <a:rPr lang="zh-CN" altLang="en-US" b="0" dirty="0">
                <a:solidFill>
                  <a:srgbClr val="000000"/>
                </a:solidFill>
                <a:cs typeface="Times New Roman" pitchFamily="18" charset="0"/>
              </a:rPr>
              <a:t>　　</a:t>
            </a:r>
            <a:r>
              <a:rPr lang="zh-CN" altLang="en-US" b="0" dirty="0" smtClean="0">
                <a:solidFill>
                  <a:srgbClr val="000000"/>
                </a:solidFill>
                <a:cs typeface="Times New Roman" pitchFamily="18" charset="0"/>
              </a:rPr>
              <a:t>两个向量数量积的计算方法及其应用．</a:t>
            </a:r>
            <a:endParaRPr lang="en-US" altLang="zh-CN" b="0" dirty="0" smtClean="0">
              <a:solidFill>
                <a:srgbClr val="000000"/>
              </a:solidFill>
              <a:cs typeface="Times New Roman" pitchFamily="18" charset="0"/>
            </a:endParaRPr>
          </a:p>
          <a:p>
            <a:endParaRPr lang="zh-CN" altLang="en-US" b="0" dirty="0" smtClean="0">
              <a:solidFill>
                <a:srgbClr val="000000"/>
              </a:solidFill>
              <a:cs typeface="Times New Roman" pitchFamily="18" charset="0"/>
            </a:endParaRPr>
          </a:p>
          <a:p>
            <a:pPr algn="just">
              <a:lnSpc>
                <a:spcPct val="122000"/>
              </a:lnSpc>
            </a:pPr>
            <a:r>
              <a:rPr lang="zh-CN" altLang="en-US" b="0" dirty="0" smtClean="0">
                <a:solidFill>
                  <a:srgbClr val="000000"/>
                </a:solidFill>
                <a:cs typeface="Times New Roman" pitchFamily="18" charset="0"/>
              </a:rPr>
              <a:t>    </a:t>
            </a:r>
            <a:r>
              <a:rPr lang="en-US" altLang="zh-CN" dirty="0" smtClean="0">
                <a:solidFill>
                  <a:srgbClr val="000000"/>
                </a:solidFill>
                <a:cs typeface="Times New Roman" pitchFamily="18" charset="0"/>
              </a:rPr>
              <a:t>[</a:t>
            </a:r>
            <a:r>
              <a:rPr lang="zh-CN" altLang="en-US" dirty="0">
                <a:solidFill>
                  <a:srgbClr val="000000"/>
                </a:solidFill>
                <a:cs typeface="Times New Roman" pitchFamily="18" charset="0"/>
              </a:rPr>
              <a:t>难点</a:t>
            </a:r>
            <a:r>
              <a:rPr lang="en-US" altLang="zh-CN" dirty="0">
                <a:solidFill>
                  <a:srgbClr val="000000"/>
                </a:solidFill>
                <a:cs typeface="Times New Roman" pitchFamily="18" charset="0"/>
              </a:rPr>
              <a:t>]</a:t>
            </a:r>
          </a:p>
          <a:p>
            <a:pPr algn="just">
              <a:lnSpc>
                <a:spcPct val="122000"/>
              </a:lnSpc>
            </a:pPr>
            <a:r>
              <a:rPr lang="zh-CN" altLang="en-US" b="0" dirty="0">
                <a:solidFill>
                  <a:srgbClr val="000000"/>
                </a:solidFill>
                <a:cs typeface="Times New Roman" pitchFamily="18" charset="0"/>
              </a:rPr>
              <a:t>　　</a:t>
            </a:r>
            <a:r>
              <a:rPr lang="zh-CN" altLang="en-US" b="0" dirty="0" smtClean="0">
                <a:solidFill>
                  <a:srgbClr val="000000"/>
                </a:solidFill>
                <a:cs typeface="Times New Roman" pitchFamily="18" charset="0"/>
              </a:rPr>
              <a:t>将立体几何问题转化为向量的计算问题．</a:t>
            </a:r>
          </a:p>
          <a:p>
            <a:pPr algn="just">
              <a:lnSpc>
                <a:spcPct val="122000"/>
              </a:lnSpc>
            </a:pPr>
            <a:endParaRPr lang="zh-CN" altLang="en-US" b="0" dirty="0">
              <a:solidFill>
                <a:srgbClr val="000000"/>
              </a:solidFill>
              <a:cs typeface="Times New Roman" pitchFamily="18" charset="0"/>
            </a:endParaRPr>
          </a:p>
        </p:txBody>
      </p:sp>
      <p:grpSp>
        <p:nvGrpSpPr>
          <p:cNvPr id="2" name="Group 4"/>
          <p:cNvGrpSpPr>
            <a:grpSpLocks/>
          </p:cNvGrpSpPr>
          <p:nvPr/>
        </p:nvGrpSpPr>
        <p:grpSpPr bwMode="auto">
          <a:xfrm>
            <a:off x="322263" y="1317625"/>
            <a:ext cx="2305050" cy="527050"/>
            <a:chOff x="203" y="830"/>
            <a:chExt cx="1452" cy="332"/>
          </a:xfrm>
        </p:grpSpPr>
        <p:pic>
          <p:nvPicPr>
            <p:cNvPr id="49158"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49159"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重点难点</a:t>
              </a:r>
            </a:p>
          </p:txBody>
        </p:sp>
      </p:grpSp>
      <p:pic>
        <p:nvPicPr>
          <p:cNvPr id="49157"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3058"/>
                                        </p:tgtEl>
                                        <p:attrNameLst>
                                          <p:attrName>style.visibility</p:attrName>
                                        </p:attrNameLst>
                                      </p:cBhvr>
                                      <p:to>
                                        <p:strVal val="visible"/>
                                      </p:to>
                                    </p:set>
                                    <p:anim calcmode="lin" valueType="num">
                                      <p:cBhvr additive="base">
                                        <p:cTn id="7" dur="500" fill="hold"/>
                                        <p:tgtEl>
                                          <p:spTgt spid="813058"/>
                                        </p:tgtEl>
                                        <p:attrNameLst>
                                          <p:attrName>ppt_x</p:attrName>
                                        </p:attrNameLst>
                                      </p:cBhvr>
                                      <p:tavLst>
                                        <p:tav tm="0">
                                          <p:val>
                                            <p:strVal val="#ppt_x"/>
                                          </p:val>
                                        </p:tav>
                                        <p:tav tm="100000">
                                          <p:val>
                                            <p:strVal val="#ppt_x"/>
                                          </p:val>
                                        </p:tav>
                                      </p:tavLst>
                                    </p:anim>
                                    <p:anim calcmode="lin" valueType="num">
                                      <p:cBhvr additive="base">
                                        <p:cTn id="8" dur="500" fill="hold"/>
                                        <p:tgtEl>
                                          <p:spTgt spid="81305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3058" grpId="0"/>
      <p:bldP spid="47924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.3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教学建议</a:t>
            </a:r>
          </a:p>
        </p:txBody>
      </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r>
              <a:rPr lang="zh-CN" altLang="en-US" dirty="0">
                <a:solidFill>
                  <a:srgbClr val="000000"/>
                </a:solidFill>
                <a:cs typeface="Times New Roman" pitchFamily="18" charset="0"/>
              </a:rPr>
              <a:t>　　</a:t>
            </a:r>
            <a:r>
              <a:rPr lang="zh-CN" altLang="en-US" b="0" dirty="0" smtClean="0"/>
              <a:t>在平面向量的夹角和向量长度概念的基础上，引入空间向量的夹角、长度的概念和表示方法，再介绍两个向量的数量积，教学中多举例说明用向量解决立体几何中直线和平面垂直、直线和直线垂直、两点距离或线段长度等问题的基本方法和步骤</a:t>
            </a:r>
            <a:r>
              <a:rPr lang="en-US" altLang="zh-CN" b="0" dirty="0" smtClean="0"/>
              <a:t>.</a:t>
            </a:r>
            <a:endParaRPr lang="zh-CN" altLang="en-US" b="0" dirty="0">
              <a:solidFill>
                <a:srgbClr val="000000"/>
              </a:solidFill>
              <a:cs typeface="Times New Roman" pitchFamily="18" charset="0"/>
            </a:endParaRPr>
          </a:p>
        </p:txBody>
      </p:sp>
      <p:grpSp>
        <p:nvGrpSpPr>
          <p:cNvPr id="2" name="Group 4"/>
          <p:cNvGrpSpPr>
            <a:grpSpLocks/>
          </p:cNvGrpSpPr>
          <p:nvPr/>
        </p:nvGrpSpPr>
        <p:grpSpPr bwMode="auto">
          <a:xfrm>
            <a:off x="322263" y="1317625"/>
            <a:ext cx="2305050" cy="527050"/>
            <a:chOff x="203" y="830"/>
            <a:chExt cx="1452" cy="332"/>
          </a:xfrm>
        </p:grpSpPr>
        <p:pic>
          <p:nvPicPr>
            <p:cNvPr id="50182"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50183"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教学建议</a:t>
              </a:r>
            </a:p>
          </p:txBody>
        </p:sp>
      </p:grpSp>
      <p:pic>
        <p:nvPicPr>
          <p:cNvPr id="50181"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4082"/>
                                        </p:tgtEl>
                                        <p:attrNameLst>
                                          <p:attrName>style.visibility</p:attrName>
                                        </p:attrNameLst>
                                      </p:cBhvr>
                                      <p:to>
                                        <p:strVal val="visible"/>
                                      </p:to>
                                    </p:set>
                                    <p:anim calcmode="lin" valueType="num">
                                      <p:cBhvr additive="base">
                                        <p:cTn id="7" dur="500" fill="hold"/>
                                        <p:tgtEl>
                                          <p:spTgt spid="814082"/>
                                        </p:tgtEl>
                                        <p:attrNameLst>
                                          <p:attrName>ppt_x</p:attrName>
                                        </p:attrNameLst>
                                      </p:cBhvr>
                                      <p:tavLst>
                                        <p:tav tm="0">
                                          <p:val>
                                            <p:strVal val="#ppt_x"/>
                                          </p:val>
                                        </p:tav>
                                        <p:tav tm="100000">
                                          <p:val>
                                            <p:strVal val="#ppt_x"/>
                                          </p:val>
                                        </p:tav>
                                      </p:tavLst>
                                    </p:anim>
                                    <p:anim calcmode="lin" valueType="num">
                                      <p:cBhvr additive="base">
                                        <p:cTn id="8" dur="500" fill="hold"/>
                                        <p:tgtEl>
                                          <p:spTgt spid="81408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4082" grpId="0"/>
      <p:bldP spid="4792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Text Box 2"/>
          <p:cNvSpPr txBox="1">
            <a:spLocks noChangeArrowheads="1"/>
          </p:cNvSpPr>
          <p:nvPr/>
        </p:nvSpPr>
        <p:spPr bwMode="auto">
          <a:xfrm>
            <a:off x="179388" y="2492375"/>
            <a:ext cx="8713787" cy="1717393"/>
          </a:xfrm>
          <a:prstGeom prst="rect">
            <a:avLst/>
          </a:prstGeom>
          <a:noFill/>
          <a:ln w="9525">
            <a:noFill/>
            <a:miter lim="800000"/>
            <a:headEnd/>
            <a:tailEnd/>
          </a:ln>
        </p:spPr>
        <p:txBody>
          <a:bodyPr>
            <a:spAutoFit/>
          </a:bodyPr>
          <a:lstStyle/>
          <a:p>
            <a:pPr algn="ctr">
              <a:lnSpc>
                <a:spcPct val="120000"/>
              </a:lnSpc>
            </a:pPr>
            <a:r>
              <a:rPr lang="zh-CN" altLang="en-US" sz="4400" dirty="0" smtClean="0">
                <a:solidFill>
                  <a:srgbClr val="0066CC"/>
                </a:solidFill>
                <a:latin typeface="楷体_GB2312" pitchFamily="49" charset="-122"/>
                <a:ea typeface="楷体_GB2312" pitchFamily="49" charset="-122"/>
              </a:rPr>
              <a:t>　</a:t>
            </a:r>
            <a:r>
              <a:rPr lang="en-US" altLang="zh-CN" sz="4400" dirty="0" smtClean="0">
                <a:solidFill>
                  <a:srgbClr val="0066CC"/>
                </a:solidFill>
                <a:latin typeface="楷体_GB2312" pitchFamily="49" charset="-122"/>
                <a:ea typeface="楷体_GB2312" pitchFamily="49" charset="-122"/>
              </a:rPr>
              <a:t>3.1.1</a:t>
            </a:r>
            <a:r>
              <a:rPr lang="zh-CN" altLang="en-US" sz="4400" dirty="0" smtClean="0">
                <a:solidFill>
                  <a:srgbClr val="0066CC"/>
                </a:solidFill>
                <a:latin typeface="楷体_GB2312" pitchFamily="49" charset="-122"/>
                <a:ea typeface="楷体_GB2312" pitchFamily="49" charset="-122"/>
              </a:rPr>
              <a:t>　空间向量及其加减运算</a:t>
            </a:r>
            <a:endParaRPr lang="en-US" altLang="zh-CN" sz="4400" dirty="0" smtClean="0">
              <a:solidFill>
                <a:srgbClr val="0066CC"/>
              </a:solidFill>
              <a:latin typeface="楷体_GB2312" pitchFamily="49" charset="-122"/>
              <a:ea typeface="楷体_GB2312" pitchFamily="49" charset="-122"/>
            </a:endParaRPr>
          </a:p>
          <a:p>
            <a:pPr algn="ctr">
              <a:lnSpc>
                <a:spcPct val="120000"/>
              </a:lnSpc>
            </a:pPr>
            <a:r>
              <a:rPr lang="en-US" altLang="en-US" sz="4400" dirty="0" smtClean="0">
                <a:solidFill>
                  <a:srgbClr val="0066CC"/>
                </a:solidFill>
                <a:latin typeface="楷体_GB2312" pitchFamily="49" charset="-122"/>
                <a:ea typeface="楷体_GB2312" pitchFamily="49" charset="-122"/>
              </a:rPr>
              <a:t>3.1.2</a:t>
            </a:r>
            <a:r>
              <a:rPr lang="zh-CN" altLang="en-US" sz="4400" dirty="0" smtClean="0">
                <a:solidFill>
                  <a:srgbClr val="0066CC"/>
                </a:solidFill>
                <a:latin typeface="楷体_GB2312" pitchFamily="49" charset="-122"/>
                <a:ea typeface="楷体_GB2312" pitchFamily="49" charset="-122"/>
              </a:rPr>
              <a:t>　空间向量的数乘运算</a:t>
            </a:r>
            <a:endParaRPr lang="en-US" altLang="zh-CN" sz="4400" dirty="0" smtClean="0">
              <a:solidFill>
                <a:srgbClr val="0066CC"/>
              </a:solidFill>
              <a:latin typeface="楷体_GB2312" pitchFamily="49" charset="-122"/>
              <a:ea typeface="楷体_GB2312" pitchFamily="49" charset="-122"/>
            </a:endParaRPr>
          </a:p>
        </p:txBody>
      </p:sp>
      <p:pic>
        <p:nvPicPr>
          <p:cNvPr id="46083" name="图片 2"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621570"/>
                                        </p:tgtEl>
                                        <p:attrNameLst>
                                          <p:attrName>style.visibility</p:attrName>
                                        </p:attrNameLst>
                                      </p:cBhvr>
                                      <p:to>
                                        <p:strVal val="visible"/>
                                      </p:to>
                                    </p:set>
                                    <p:anim calcmode="lin" valueType="num">
                                      <p:cBhvr>
                                        <p:cTn id="7" dur="500" fill="hold"/>
                                        <p:tgtEl>
                                          <p:spTgt spid="621570"/>
                                        </p:tgtEl>
                                        <p:attrNameLst>
                                          <p:attrName>ppt_w</p:attrName>
                                        </p:attrNameLst>
                                      </p:cBhvr>
                                      <p:tavLst>
                                        <p:tav tm="0">
                                          <p:val>
                                            <p:fltVal val="0"/>
                                          </p:val>
                                        </p:tav>
                                        <p:tav tm="100000">
                                          <p:val>
                                            <p:strVal val="#ppt_w"/>
                                          </p:val>
                                        </p:tav>
                                      </p:tavLst>
                                    </p:anim>
                                    <p:anim calcmode="lin" valueType="num">
                                      <p:cBhvr>
                                        <p:cTn id="8" dur="500" fill="hold"/>
                                        <p:tgtEl>
                                          <p:spTgt spid="621570"/>
                                        </p:tgtEl>
                                        <p:attrNameLst>
                                          <p:attrName>ppt_h</p:attrName>
                                        </p:attrNameLst>
                                      </p:cBhvr>
                                      <p:tavLst>
                                        <p:tav tm="0">
                                          <p:val>
                                            <p:fltVal val="0"/>
                                          </p:val>
                                        </p:tav>
                                        <p:tav tm="100000">
                                          <p:val>
                                            <p:strVal val="#ppt_h"/>
                                          </p:val>
                                        </p:tav>
                                      </p:tavLst>
                                    </p:anim>
                                    <p:animEffect transition="in" filter="fade">
                                      <p:cBhvr>
                                        <p:cTn id="9" dur="500"/>
                                        <p:tgtEl>
                                          <p:spTgt spid="621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7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.3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新课导入</a:t>
            </a:r>
          </a:p>
        </p:txBody>
      </p:sp>
      <p:sp>
        <p:nvSpPr>
          <p:cNvPr id="479240" name="Text Box 8"/>
          <p:cNvSpPr txBox="1">
            <a:spLocks noChangeArrowheads="1"/>
          </p:cNvSpPr>
          <p:nvPr/>
        </p:nvSpPr>
        <p:spPr bwMode="auto">
          <a:xfrm>
            <a:off x="323850" y="1844675"/>
            <a:ext cx="8456613" cy="4030663"/>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导入一</a:t>
            </a:r>
            <a:r>
              <a:rPr lang="en-US" altLang="zh-CN" dirty="0">
                <a:solidFill>
                  <a:srgbClr val="000000"/>
                </a:solidFill>
                <a:cs typeface="Times New Roman" pitchFamily="18" charset="0"/>
              </a:rPr>
              <a:t>]</a:t>
            </a:r>
          </a:p>
          <a:p>
            <a:pPr algn="just">
              <a:lnSpc>
                <a:spcPts val="3500"/>
              </a:lnSpc>
            </a:pPr>
            <a:r>
              <a:rPr lang="zh-CN" altLang="en-US" b="0" dirty="0">
                <a:solidFill>
                  <a:srgbClr val="000000"/>
                </a:solidFill>
                <a:cs typeface="Times New Roman" pitchFamily="18" charset="0"/>
              </a:rPr>
              <a:t>　　</a:t>
            </a:r>
            <a:r>
              <a:rPr lang="zh-CN" altLang="en-US" b="0" dirty="0" smtClean="0">
                <a:solidFill>
                  <a:srgbClr val="000000"/>
                </a:solidFill>
                <a:cs typeface="Times New Roman" pitchFamily="18" charset="0"/>
              </a:rPr>
              <a:t>一、复习引入</a:t>
            </a:r>
          </a:p>
          <a:p>
            <a:pPr algn="just">
              <a:lnSpc>
                <a:spcPts val="3500"/>
              </a:lnSpc>
            </a:pPr>
            <a:r>
              <a:rPr lang="en-US" altLang="zh-CN" b="0" dirty="0" smtClean="0">
                <a:solidFill>
                  <a:srgbClr val="000000"/>
                </a:solidFill>
                <a:cs typeface="Times New Roman" pitchFamily="18" charset="0"/>
              </a:rPr>
              <a:t>    1</a:t>
            </a:r>
            <a:r>
              <a:rPr lang="zh-CN" altLang="en-US" b="0" dirty="0" smtClean="0">
                <a:solidFill>
                  <a:srgbClr val="000000"/>
                </a:solidFill>
                <a:cs typeface="Times New Roman" pitchFamily="18" charset="0"/>
              </a:rPr>
              <a:t>．复习平面向量数量积定义．</a:t>
            </a:r>
          </a:p>
          <a:p>
            <a:pPr algn="just">
              <a:lnSpc>
                <a:spcPts val="3500"/>
              </a:lnSpc>
            </a:pPr>
            <a:r>
              <a:rPr lang="en-US" altLang="zh-CN" b="0" dirty="0" smtClean="0">
                <a:solidFill>
                  <a:srgbClr val="000000"/>
                </a:solidFill>
                <a:cs typeface="Times New Roman" pitchFamily="18" charset="0"/>
              </a:rPr>
              <a:t>    2</a:t>
            </a:r>
            <a:r>
              <a:rPr lang="zh-CN" altLang="en-US" b="0" dirty="0" smtClean="0">
                <a:solidFill>
                  <a:srgbClr val="000000"/>
                </a:solidFill>
                <a:cs typeface="Times New Roman" pitchFamily="18" charset="0"/>
              </a:rPr>
              <a:t>．平面向量中有两个平面向量的数量积，与其类似，空间两个向量也有数量积．</a:t>
            </a:r>
          </a:p>
          <a:p>
            <a:pPr algn="just">
              <a:lnSpc>
                <a:spcPts val="3500"/>
              </a:lnSpc>
            </a:pPr>
            <a:r>
              <a:rPr lang="en-US" altLang="zh-CN" dirty="0" smtClean="0">
                <a:solidFill>
                  <a:srgbClr val="000000"/>
                </a:solidFill>
                <a:cs typeface="Times New Roman" pitchFamily="18" charset="0"/>
              </a:rPr>
              <a:t>    [</a:t>
            </a:r>
            <a:r>
              <a:rPr lang="zh-CN" altLang="en-US" dirty="0" smtClean="0">
                <a:solidFill>
                  <a:srgbClr val="000000"/>
                </a:solidFill>
                <a:cs typeface="Times New Roman" pitchFamily="18" charset="0"/>
              </a:rPr>
              <a:t>导入二</a:t>
            </a:r>
            <a:r>
              <a:rPr lang="en-US" altLang="zh-CN" dirty="0" smtClean="0">
                <a:solidFill>
                  <a:srgbClr val="000000"/>
                </a:solidFill>
                <a:cs typeface="Times New Roman" pitchFamily="18" charset="0"/>
              </a:rPr>
              <a:t>]</a:t>
            </a:r>
            <a:endParaRPr lang="en-US" altLang="zh-CN" b="0" dirty="0" smtClean="0">
              <a:solidFill>
                <a:srgbClr val="000000"/>
              </a:solidFill>
              <a:cs typeface="Times New Roman" pitchFamily="18" charset="0"/>
            </a:endParaRPr>
          </a:p>
          <a:p>
            <a:pPr algn="just">
              <a:lnSpc>
                <a:spcPts val="3500"/>
              </a:lnSpc>
            </a:pPr>
            <a:r>
              <a:rPr lang="zh-CN" altLang="en-US" b="0" dirty="0" smtClean="0">
                <a:solidFill>
                  <a:srgbClr val="000000"/>
                </a:solidFill>
                <a:cs typeface="Times New Roman" pitchFamily="18" charset="0"/>
              </a:rPr>
              <a:t>    在几何中，夹角与长度是两个最基本的几何量．下面我们探讨如何用空间向量的数量积表示空间两条直线的夹角和空间线段的长度．</a:t>
            </a:r>
          </a:p>
          <a:p>
            <a:pPr algn="just">
              <a:lnSpc>
                <a:spcPts val="3500"/>
              </a:lnSpc>
            </a:pPr>
            <a:endParaRPr lang="en-US" altLang="zh-CN" b="0" dirty="0">
              <a:solidFill>
                <a:srgbClr val="000000"/>
              </a:solidFill>
              <a:cs typeface="Times New Roman" pitchFamily="18" charset="0"/>
            </a:endParaRPr>
          </a:p>
        </p:txBody>
      </p:sp>
      <p:grpSp>
        <p:nvGrpSpPr>
          <p:cNvPr id="2" name="Group 4"/>
          <p:cNvGrpSpPr>
            <a:grpSpLocks/>
          </p:cNvGrpSpPr>
          <p:nvPr/>
        </p:nvGrpSpPr>
        <p:grpSpPr bwMode="auto">
          <a:xfrm>
            <a:off x="322263" y="1317625"/>
            <a:ext cx="2305050" cy="527050"/>
            <a:chOff x="203" y="830"/>
            <a:chExt cx="1452" cy="332"/>
          </a:xfrm>
        </p:grpSpPr>
        <p:pic>
          <p:nvPicPr>
            <p:cNvPr id="52230"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52231"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新课导入</a:t>
              </a:r>
            </a:p>
          </p:txBody>
        </p:sp>
      </p:grpSp>
      <p:pic>
        <p:nvPicPr>
          <p:cNvPr id="52229"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6130"/>
                                        </p:tgtEl>
                                        <p:attrNameLst>
                                          <p:attrName>style.visibility</p:attrName>
                                        </p:attrNameLst>
                                      </p:cBhvr>
                                      <p:to>
                                        <p:strVal val="visible"/>
                                      </p:to>
                                    </p:set>
                                    <p:anim calcmode="lin" valueType="num">
                                      <p:cBhvr additive="base">
                                        <p:cTn id="7" dur="500" fill="hold"/>
                                        <p:tgtEl>
                                          <p:spTgt spid="816130"/>
                                        </p:tgtEl>
                                        <p:attrNameLst>
                                          <p:attrName>ppt_x</p:attrName>
                                        </p:attrNameLst>
                                      </p:cBhvr>
                                      <p:tavLst>
                                        <p:tav tm="0">
                                          <p:val>
                                            <p:strVal val="#ppt_x"/>
                                          </p:val>
                                        </p:tav>
                                        <p:tav tm="100000">
                                          <p:val>
                                            <p:strVal val="#ppt_x"/>
                                          </p:val>
                                        </p:tav>
                                      </p:tavLst>
                                    </p:anim>
                                    <p:anim calcmode="lin" valueType="num">
                                      <p:cBhvr additive="base">
                                        <p:cTn id="8" dur="500" fill="hold"/>
                                        <p:tgtEl>
                                          <p:spTgt spid="8161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30" grpId="0"/>
      <p:bldP spid="47924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.3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新课导入</a:t>
            </a:r>
          </a:p>
        </p:txBody>
      </p:sp>
      <p:sp>
        <p:nvSpPr>
          <p:cNvPr id="479240" name="Text Box 8"/>
          <p:cNvSpPr txBox="1">
            <a:spLocks noChangeArrowheads="1"/>
          </p:cNvSpPr>
          <p:nvPr/>
        </p:nvSpPr>
        <p:spPr bwMode="auto">
          <a:xfrm>
            <a:off x="285720" y="1643050"/>
            <a:ext cx="8456613" cy="4030663"/>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导</a:t>
            </a:r>
            <a:r>
              <a:rPr lang="zh-CN" altLang="en-US" dirty="0" smtClean="0">
                <a:solidFill>
                  <a:srgbClr val="000000"/>
                </a:solidFill>
                <a:cs typeface="Times New Roman" pitchFamily="18" charset="0"/>
              </a:rPr>
              <a:t>入三</a:t>
            </a:r>
            <a:r>
              <a:rPr lang="en-US" altLang="zh-CN" dirty="0" smtClean="0">
                <a:solidFill>
                  <a:srgbClr val="000000"/>
                </a:solidFill>
                <a:cs typeface="Times New Roman" pitchFamily="18" charset="0"/>
              </a:rPr>
              <a:t>]</a:t>
            </a:r>
            <a:endParaRPr lang="en-US" altLang="zh-CN" dirty="0">
              <a:solidFill>
                <a:srgbClr val="000000"/>
              </a:solidFill>
              <a:cs typeface="Times New Roman" pitchFamily="18" charset="0"/>
            </a:endParaRPr>
          </a:p>
          <a:p>
            <a:pPr algn="just">
              <a:lnSpc>
                <a:spcPts val="3500"/>
              </a:lnSpc>
            </a:pPr>
            <a:r>
              <a:rPr lang="zh-CN" altLang="en-US" b="0" dirty="0">
                <a:solidFill>
                  <a:srgbClr val="000000"/>
                </a:solidFill>
                <a:cs typeface="Times New Roman" pitchFamily="18" charset="0"/>
              </a:rPr>
              <a:t>　　</a:t>
            </a:r>
            <a:r>
              <a:rPr lang="zh-CN" altLang="en-US" b="0" dirty="0" smtClean="0">
                <a:solidFill>
                  <a:srgbClr val="000000"/>
                </a:solidFill>
                <a:cs typeface="Times New Roman" pitchFamily="18" charset="0"/>
              </a:rPr>
              <a:t>根据功的计算，我们定义了平面两向量的数量积运算．一旦定义出来，我们发现这种运算非常有用，它能解决有关长度和角度的问题．</a:t>
            </a:r>
            <a:endParaRPr lang="zh-CN" altLang="en-US" dirty="0" smtClean="0"/>
          </a:p>
          <a:p>
            <a:pPr algn="just">
              <a:lnSpc>
                <a:spcPts val="3500"/>
              </a:lnSpc>
            </a:pPr>
            <a:endParaRPr lang="zh-CN" altLang="en-US" dirty="0" smtClean="0"/>
          </a:p>
        </p:txBody>
      </p:sp>
      <p:pic>
        <p:nvPicPr>
          <p:cNvPr id="52229" name="图片 6"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pic>
        <p:nvPicPr>
          <p:cNvPr id="219137" name="Picture 1" descr="D:\me\1211397053\Image\C2C\@ICR{7[L63$0_DMU]U6{X`H.png"/>
          <p:cNvPicPr>
            <a:picLocks noChangeAspect="1" noChangeArrowheads="1"/>
          </p:cNvPicPr>
          <p:nvPr/>
        </p:nvPicPr>
        <p:blipFill>
          <a:blip r:embed="rId3"/>
          <a:srcRect/>
          <a:stretch>
            <a:fillRect/>
          </a:stretch>
        </p:blipFill>
        <p:spPr bwMode="auto">
          <a:xfrm>
            <a:off x="2643174" y="3500438"/>
            <a:ext cx="4123921" cy="2500330"/>
          </a:xfrm>
          <a:prstGeom prst="rect">
            <a:avLst/>
          </a:prstGeom>
          <a:noFill/>
        </p:spPr>
      </p:pic>
    </p:spTree>
  </p:cSld>
  <p:clrMapOvr>
    <a:masterClrMapping/>
  </p:clrMapOvr>
  <p:transition spd="med" advClick="0">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30" name="Text Box 2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.3</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pSp>
        <p:nvGrpSpPr>
          <p:cNvPr id="2" name="Group 30"/>
          <p:cNvGrpSpPr>
            <a:grpSpLocks/>
          </p:cNvGrpSpPr>
          <p:nvPr/>
        </p:nvGrpSpPr>
        <p:grpSpPr bwMode="auto">
          <a:xfrm>
            <a:off x="322263" y="1317625"/>
            <a:ext cx="2305050" cy="527050"/>
            <a:chOff x="203" y="830"/>
            <a:chExt cx="1452" cy="332"/>
          </a:xfrm>
        </p:grpSpPr>
        <p:pic>
          <p:nvPicPr>
            <p:cNvPr id="3086" name="Picture 31"/>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3087" name="Text Box 32"/>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预习探究</a:t>
              </a:r>
            </a:p>
          </p:txBody>
        </p:sp>
      </p:grpSp>
      <p:graphicFrame>
        <p:nvGraphicFramePr>
          <p:cNvPr id="328753" name="Object 49"/>
          <p:cNvGraphicFramePr>
            <a:graphicFrameLocks noChangeAspect="1"/>
          </p:cNvGraphicFramePr>
          <p:nvPr/>
        </p:nvGraphicFramePr>
        <p:xfrm>
          <a:off x="392113" y="1924050"/>
          <a:ext cx="8420100" cy="4975225"/>
        </p:xfrm>
        <a:graphic>
          <a:graphicData uri="http://schemas.openxmlformats.org/presentationml/2006/ole">
            <p:oleObj spid="_x0000_s104450" name="Document" r:id="rId4" imgW="8988793" imgH="5342627" progId="Word.Document.8">
              <p:embed/>
            </p:oleObj>
          </a:graphicData>
        </a:graphic>
      </p:graphicFrame>
      <p:pic>
        <p:nvPicPr>
          <p:cNvPr id="3085" name="图片 14"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aphicFrame>
        <p:nvGraphicFramePr>
          <p:cNvPr id="5" name="Object 109"/>
          <p:cNvGraphicFramePr>
            <a:graphicFrameLocks noChangeAspect="1"/>
          </p:cNvGraphicFramePr>
          <p:nvPr/>
        </p:nvGraphicFramePr>
        <p:xfrm>
          <a:off x="2462226" y="3143248"/>
          <a:ext cx="3967162" cy="665162"/>
        </p:xfrm>
        <a:graphic>
          <a:graphicData uri="http://schemas.openxmlformats.org/presentationml/2006/ole">
            <p:oleObj spid="_x0000_s104454" name="Document" r:id="rId6" imgW="3930951" imgH="658777" progId="Word.Document.8">
              <p:embed/>
            </p:oleObj>
          </a:graphicData>
        </a:graphic>
      </p:graphicFrame>
      <p:graphicFrame>
        <p:nvGraphicFramePr>
          <p:cNvPr id="6" name="Object 109"/>
          <p:cNvGraphicFramePr>
            <a:graphicFrameLocks noChangeAspect="1"/>
          </p:cNvGraphicFramePr>
          <p:nvPr/>
        </p:nvGraphicFramePr>
        <p:xfrm>
          <a:off x="973140" y="3124202"/>
          <a:ext cx="4027488" cy="661988"/>
        </p:xfrm>
        <a:graphic>
          <a:graphicData uri="http://schemas.openxmlformats.org/presentationml/2006/ole">
            <p:oleObj spid="_x0000_s104455" name="Document" r:id="rId7" imgW="3930951" imgH="658777" progId="Word.Document.8">
              <p:embed/>
            </p:oleObj>
          </a:graphicData>
        </a:graphic>
      </p:graphicFrame>
      <p:graphicFrame>
        <p:nvGraphicFramePr>
          <p:cNvPr id="7" name="Object 16"/>
          <p:cNvGraphicFramePr>
            <a:graphicFrameLocks noChangeAspect="1"/>
          </p:cNvGraphicFramePr>
          <p:nvPr/>
        </p:nvGraphicFramePr>
        <p:xfrm>
          <a:off x="2176472" y="3857628"/>
          <a:ext cx="3824288" cy="628650"/>
        </p:xfrm>
        <a:graphic>
          <a:graphicData uri="http://schemas.openxmlformats.org/presentationml/2006/ole">
            <p:oleObj spid="_x0000_s104456" name="Document" r:id="rId8" imgW="3930951" imgH="658777" progId="Word.Document.8">
              <p:embed/>
            </p:oleObj>
          </a:graphicData>
        </a:graphic>
      </p:graphicFrame>
      <p:graphicFrame>
        <p:nvGraphicFramePr>
          <p:cNvPr id="8" name="Object 17"/>
          <p:cNvGraphicFramePr>
            <a:graphicFrameLocks noChangeAspect="1"/>
          </p:cNvGraphicFramePr>
          <p:nvPr/>
        </p:nvGraphicFramePr>
        <p:xfrm>
          <a:off x="6643702" y="3929066"/>
          <a:ext cx="3848100" cy="638175"/>
        </p:xfrm>
        <a:graphic>
          <a:graphicData uri="http://schemas.openxmlformats.org/presentationml/2006/ole">
            <p:oleObj spid="_x0000_s104457" name="Document" r:id="rId9" imgW="3930951" imgH="658777" progId="Word.Document.8">
              <p:embed/>
            </p:oleObj>
          </a:graphicData>
        </a:graphic>
      </p:graphicFrame>
      <p:graphicFrame>
        <p:nvGraphicFramePr>
          <p:cNvPr id="9" name="Object 18"/>
          <p:cNvGraphicFramePr>
            <a:graphicFrameLocks noChangeAspect="1"/>
          </p:cNvGraphicFramePr>
          <p:nvPr/>
        </p:nvGraphicFramePr>
        <p:xfrm>
          <a:off x="3929058" y="4429132"/>
          <a:ext cx="3848100" cy="638175"/>
        </p:xfrm>
        <a:graphic>
          <a:graphicData uri="http://schemas.openxmlformats.org/presentationml/2006/ole">
            <p:oleObj spid="_x0000_s104458" name="Document" r:id="rId10" imgW="3930951" imgH="658777" progId="Word.Document.8">
              <p:embed/>
            </p:oleObj>
          </a:graphicData>
        </a:graphic>
      </p:graphicFrame>
      <p:graphicFrame>
        <p:nvGraphicFramePr>
          <p:cNvPr id="10" name="Object 19"/>
          <p:cNvGraphicFramePr>
            <a:graphicFrameLocks noChangeAspect="1"/>
          </p:cNvGraphicFramePr>
          <p:nvPr/>
        </p:nvGraphicFramePr>
        <p:xfrm>
          <a:off x="1000100" y="4929198"/>
          <a:ext cx="3848100" cy="638175"/>
        </p:xfrm>
        <a:graphic>
          <a:graphicData uri="http://schemas.openxmlformats.org/presentationml/2006/ole">
            <p:oleObj spid="_x0000_s104459" name="Document" r:id="rId11" imgW="3930951" imgH="658777"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8730"/>
                                        </p:tgtEl>
                                        <p:attrNameLst>
                                          <p:attrName>style.visibility</p:attrName>
                                        </p:attrNameLst>
                                      </p:cBhvr>
                                      <p:to>
                                        <p:strVal val="visible"/>
                                      </p:to>
                                    </p:set>
                                    <p:anim calcmode="lin" valueType="num">
                                      <p:cBhvr additive="base">
                                        <p:cTn id="7" dur="500" fill="hold"/>
                                        <p:tgtEl>
                                          <p:spTgt spid="328730"/>
                                        </p:tgtEl>
                                        <p:attrNameLst>
                                          <p:attrName>ppt_x</p:attrName>
                                        </p:attrNameLst>
                                      </p:cBhvr>
                                      <p:tavLst>
                                        <p:tav tm="0">
                                          <p:val>
                                            <p:strVal val="#ppt_x"/>
                                          </p:val>
                                        </p:tav>
                                        <p:tav tm="100000">
                                          <p:val>
                                            <p:strVal val="#ppt_x"/>
                                          </p:val>
                                        </p:tav>
                                      </p:tavLst>
                                    </p:anim>
                                    <p:anim calcmode="lin" valueType="num">
                                      <p:cBhvr additive="base">
                                        <p:cTn id="8" dur="500" fill="hold"/>
                                        <p:tgtEl>
                                          <p:spTgt spid="3287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8753"/>
                                        </p:tgtEl>
                                        <p:attrNameLst>
                                          <p:attrName>style.visibility</p:attrName>
                                        </p:attrNameLst>
                                      </p:cBhvr>
                                      <p:to>
                                        <p:strVal val="visible"/>
                                      </p:to>
                                    </p:set>
                                    <p:animEffect transition="in" filter="blinds(horizontal)">
                                      <p:cBhvr>
                                        <p:cTn id="17" dur="500"/>
                                        <p:tgtEl>
                                          <p:spTgt spid="32875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ppt_x"/>
                                          </p:val>
                                        </p:tav>
                                        <p:tav tm="100000">
                                          <p:val>
                                            <p:strVal val="#ppt_x"/>
                                          </p:val>
                                        </p:tav>
                                      </p:tavLst>
                                    </p:anim>
                                    <p:anim calcmode="lin" valueType="num">
                                      <p:cBhvr additive="base">
                                        <p:cTn id="4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ppt_x"/>
                                          </p:val>
                                        </p:tav>
                                        <p:tav tm="100000">
                                          <p:val>
                                            <p:strVal val="#ppt_x"/>
                                          </p:val>
                                        </p:tav>
                                      </p:tavLst>
                                    </p:anim>
                                    <p:anim calcmode="lin" valueType="num">
                                      <p:cBhvr additive="base">
                                        <p:cTn id="4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ppt_x"/>
                                          </p:val>
                                        </p:tav>
                                        <p:tav tm="100000">
                                          <p:val>
                                            <p:strVal val="#ppt_x"/>
                                          </p:val>
                                        </p:tav>
                                      </p:tavLst>
                                    </p:anim>
                                    <p:anim calcmode="lin" valueType="num">
                                      <p:cBhvr additive="base">
                                        <p:cTn id="5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3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9"/>
          <p:cNvGraphicFramePr>
            <a:graphicFrameLocks noChangeAspect="1"/>
          </p:cNvGraphicFramePr>
          <p:nvPr/>
        </p:nvGraphicFramePr>
        <p:xfrm>
          <a:off x="598488" y="1154113"/>
          <a:ext cx="8012112" cy="4887912"/>
        </p:xfrm>
        <a:graphic>
          <a:graphicData uri="http://schemas.openxmlformats.org/presentationml/2006/ole">
            <p:oleObj spid="_x0000_s108546" name="文档" r:id="rId3" imgW="8867526" imgH="5424498" progId="Word.Document.8">
              <p:embed/>
            </p:oleObj>
          </a:graphicData>
        </a:graphic>
      </p:graphicFrame>
      <p:sp>
        <p:nvSpPr>
          <p:cNvPr id="6151" name="Text Box 10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.3</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6147" name="Object 108"/>
          <p:cNvGraphicFramePr>
            <a:graphicFrameLocks noChangeAspect="1"/>
          </p:cNvGraphicFramePr>
          <p:nvPr/>
        </p:nvGraphicFramePr>
        <p:xfrm>
          <a:off x="571472" y="1214422"/>
          <a:ext cx="8050212" cy="6199187"/>
        </p:xfrm>
        <a:graphic>
          <a:graphicData uri="http://schemas.openxmlformats.org/presentationml/2006/ole">
            <p:oleObj spid="_x0000_s108547" name="Document" r:id="rId4" imgW="8080634" imgH="6223111" progId="Word.Document.8">
              <p:embed/>
            </p:oleObj>
          </a:graphicData>
        </a:graphic>
      </p:graphicFrame>
      <p:graphicFrame>
        <p:nvGraphicFramePr>
          <p:cNvPr id="782445" name="Object 109"/>
          <p:cNvGraphicFramePr>
            <a:graphicFrameLocks noChangeAspect="1"/>
          </p:cNvGraphicFramePr>
          <p:nvPr/>
        </p:nvGraphicFramePr>
        <p:xfrm>
          <a:off x="5273675" y="1714488"/>
          <a:ext cx="3870325" cy="641350"/>
        </p:xfrm>
        <a:graphic>
          <a:graphicData uri="http://schemas.openxmlformats.org/presentationml/2006/ole">
            <p:oleObj spid="_x0000_s108548" name="Document" r:id="rId5" imgW="3930951" imgH="658777" progId="Word.Document.8">
              <p:embed/>
            </p:oleObj>
          </a:graphicData>
        </a:graphic>
      </p:graphicFrame>
      <p:graphicFrame>
        <p:nvGraphicFramePr>
          <p:cNvPr id="782446" name="Object 110"/>
          <p:cNvGraphicFramePr>
            <a:graphicFrameLocks noChangeAspect="1"/>
          </p:cNvGraphicFramePr>
          <p:nvPr/>
        </p:nvGraphicFramePr>
        <p:xfrm>
          <a:off x="2928926" y="2143116"/>
          <a:ext cx="3824288" cy="630238"/>
        </p:xfrm>
        <a:graphic>
          <a:graphicData uri="http://schemas.openxmlformats.org/presentationml/2006/ole">
            <p:oleObj spid="_x0000_s108549" name="Document" r:id="rId6" imgW="3930951" imgH="658777" progId="Word.Document.8">
              <p:embed/>
            </p:oleObj>
          </a:graphicData>
        </a:graphic>
      </p:graphicFrame>
      <p:pic>
        <p:nvPicPr>
          <p:cNvPr id="6152" name="图片 7" descr="全品文教.jpg"/>
          <p:cNvPicPr>
            <a:picLocks noChangeAspect="1"/>
          </p:cNvPicPr>
          <p:nvPr/>
        </p:nvPicPr>
        <p:blipFill>
          <a:blip r:embed="rId7"/>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109"/>
          <p:cNvGraphicFramePr>
            <a:graphicFrameLocks noChangeAspect="1"/>
          </p:cNvGraphicFramePr>
          <p:nvPr/>
        </p:nvGraphicFramePr>
        <p:xfrm>
          <a:off x="4786314" y="2143116"/>
          <a:ext cx="3870325" cy="641350"/>
        </p:xfrm>
        <a:graphic>
          <a:graphicData uri="http://schemas.openxmlformats.org/presentationml/2006/ole">
            <p:oleObj spid="_x0000_s108550" name="Document" r:id="rId8" imgW="3930951" imgH="658777" progId="Word.Document.8">
              <p:embed/>
            </p:oleObj>
          </a:graphicData>
        </a:graphic>
      </p:graphicFrame>
      <p:graphicFrame>
        <p:nvGraphicFramePr>
          <p:cNvPr id="3" name="Object 109"/>
          <p:cNvGraphicFramePr>
            <a:graphicFrameLocks noChangeAspect="1"/>
          </p:cNvGraphicFramePr>
          <p:nvPr/>
        </p:nvGraphicFramePr>
        <p:xfrm>
          <a:off x="2357422" y="3000372"/>
          <a:ext cx="3870325" cy="641350"/>
        </p:xfrm>
        <a:graphic>
          <a:graphicData uri="http://schemas.openxmlformats.org/presentationml/2006/ole">
            <p:oleObj spid="_x0000_s108551" name="Document" r:id="rId9" imgW="3930951" imgH="658777" progId="Word.Document.8">
              <p:embed/>
            </p:oleObj>
          </a:graphicData>
        </a:graphic>
      </p:graphicFrame>
      <p:graphicFrame>
        <p:nvGraphicFramePr>
          <p:cNvPr id="4" name="Object 109"/>
          <p:cNvGraphicFramePr>
            <a:graphicFrameLocks noChangeAspect="1"/>
          </p:cNvGraphicFramePr>
          <p:nvPr/>
        </p:nvGraphicFramePr>
        <p:xfrm>
          <a:off x="2071670" y="3429000"/>
          <a:ext cx="3870325" cy="641350"/>
        </p:xfrm>
        <a:graphic>
          <a:graphicData uri="http://schemas.openxmlformats.org/presentationml/2006/ole">
            <p:oleObj spid="_x0000_s108552" name="Document" r:id="rId10" imgW="3930951" imgH="658777" progId="Word.Document.8">
              <p:embed/>
            </p:oleObj>
          </a:graphicData>
        </a:graphic>
      </p:graphicFrame>
      <p:graphicFrame>
        <p:nvGraphicFramePr>
          <p:cNvPr id="5" name="Object 109"/>
          <p:cNvGraphicFramePr>
            <a:graphicFrameLocks noChangeAspect="1"/>
          </p:cNvGraphicFramePr>
          <p:nvPr/>
        </p:nvGraphicFramePr>
        <p:xfrm>
          <a:off x="3929058" y="3286124"/>
          <a:ext cx="3870325" cy="641350"/>
        </p:xfrm>
        <a:graphic>
          <a:graphicData uri="http://schemas.openxmlformats.org/presentationml/2006/ole">
            <p:oleObj spid="_x0000_s108553" name="Document" r:id="rId11" imgW="3930951" imgH="658777" progId="Word.Document.8">
              <p:embed/>
            </p:oleObj>
          </a:graphicData>
        </a:graphic>
      </p:graphicFrame>
      <p:graphicFrame>
        <p:nvGraphicFramePr>
          <p:cNvPr id="6" name="Object 109"/>
          <p:cNvGraphicFramePr>
            <a:graphicFrameLocks noChangeAspect="1"/>
          </p:cNvGraphicFramePr>
          <p:nvPr/>
        </p:nvGraphicFramePr>
        <p:xfrm>
          <a:off x="3428992" y="3643314"/>
          <a:ext cx="3870325" cy="771525"/>
        </p:xfrm>
        <a:graphic>
          <a:graphicData uri="http://schemas.openxmlformats.org/presentationml/2006/ole">
            <p:oleObj spid="_x0000_s108554" name="Document" r:id="rId12" imgW="3930951" imgH="792332" progId="Word.Document.8">
              <p:embed/>
            </p:oleObj>
          </a:graphicData>
        </a:graphic>
      </p:graphicFrame>
      <p:graphicFrame>
        <p:nvGraphicFramePr>
          <p:cNvPr id="7" name="Object 109"/>
          <p:cNvGraphicFramePr>
            <a:graphicFrameLocks noChangeAspect="1"/>
          </p:cNvGraphicFramePr>
          <p:nvPr/>
        </p:nvGraphicFramePr>
        <p:xfrm>
          <a:off x="2571736" y="4714884"/>
          <a:ext cx="3870325" cy="641350"/>
        </p:xfrm>
        <a:graphic>
          <a:graphicData uri="http://schemas.openxmlformats.org/presentationml/2006/ole">
            <p:oleObj spid="_x0000_s108555" name="Document" r:id="rId13" imgW="3930951" imgH="658777" progId="Word.Document.8">
              <p:embed/>
            </p:oleObj>
          </a:graphicData>
        </a:graphic>
      </p:graphicFrame>
      <p:graphicFrame>
        <p:nvGraphicFramePr>
          <p:cNvPr id="10" name="Object 109"/>
          <p:cNvGraphicFramePr>
            <a:graphicFrameLocks noChangeAspect="1"/>
          </p:cNvGraphicFramePr>
          <p:nvPr/>
        </p:nvGraphicFramePr>
        <p:xfrm>
          <a:off x="2214546" y="5214950"/>
          <a:ext cx="3870325" cy="641350"/>
        </p:xfrm>
        <a:graphic>
          <a:graphicData uri="http://schemas.openxmlformats.org/presentationml/2006/ole">
            <p:oleObj spid="_x0000_s108558" name="Document" r:id="rId14" imgW="3930951" imgH="658777" progId="Word.Document.8">
              <p:embed/>
            </p:oleObj>
          </a:graphicData>
        </a:graphic>
      </p:graphicFrame>
      <p:graphicFrame>
        <p:nvGraphicFramePr>
          <p:cNvPr id="11" name="Object 109"/>
          <p:cNvGraphicFramePr>
            <a:graphicFrameLocks noChangeAspect="1"/>
          </p:cNvGraphicFramePr>
          <p:nvPr/>
        </p:nvGraphicFramePr>
        <p:xfrm>
          <a:off x="2714612" y="5643578"/>
          <a:ext cx="3870325" cy="641350"/>
        </p:xfrm>
        <a:graphic>
          <a:graphicData uri="http://schemas.openxmlformats.org/presentationml/2006/ole">
            <p:oleObj spid="_x0000_s108559" name="Document" r:id="rId15" imgW="3930951" imgH="658777"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2445"/>
                                        </p:tgtEl>
                                        <p:attrNameLst>
                                          <p:attrName>style.visibility</p:attrName>
                                        </p:attrNameLst>
                                      </p:cBhvr>
                                      <p:to>
                                        <p:strVal val="visible"/>
                                      </p:to>
                                    </p:set>
                                    <p:anim calcmode="lin" valueType="num">
                                      <p:cBhvr additive="base">
                                        <p:cTn id="7" dur="500" fill="hold"/>
                                        <p:tgtEl>
                                          <p:spTgt spid="782445"/>
                                        </p:tgtEl>
                                        <p:attrNameLst>
                                          <p:attrName>ppt_x</p:attrName>
                                        </p:attrNameLst>
                                      </p:cBhvr>
                                      <p:tavLst>
                                        <p:tav tm="0">
                                          <p:val>
                                            <p:strVal val="#ppt_x"/>
                                          </p:val>
                                        </p:tav>
                                        <p:tav tm="100000">
                                          <p:val>
                                            <p:strVal val="#ppt_x"/>
                                          </p:val>
                                        </p:tav>
                                      </p:tavLst>
                                    </p:anim>
                                    <p:anim calcmode="lin" valueType="num">
                                      <p:cBhvr additive="base">
                                        <p:cTn id="8" dur="500" fill="hold"/>
                                        <p:tgtEl>
                                          <p:spTgt spid="7824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82446"/>
                                        </p:tgtEl>
                                        <p:attrNameLst>
                                          <p:attrName>style.visibility</p:attrName>
                                        </p:attrNameLst>
                                      </p:cBhvr>
                                      <p:to>
                                        <p:strVal val="visible"/>
                                      </p:to>
                                    </p:set>
                                    <p:anim calcmode="lin" valueType="num">
                                      <p:cBhvr additive="base">
                                        <p:cTn id="13" dur="500" fill="hold"/>
                                        <p:tgtEl>
                                          <p:spTgt spid="782446"/>
                                        </p:tgtEl>
                                        <p:attrNameLst>
                                          <p:attrName>ppt_x</p:attrName>
                                        </p:attrNameLst>
                                      </p:cBhvr>
                                      <p:tavLst>
                                        <p:tav tm="0">
                                          <p:val>
                                            <p:strVal val="#ppt_x"/>
                                          </p:val>
                                        </p:tav>
                                        <p:tav tm="100000">
                                          <p:val>
                                            <p:strVal val="#ppt_x"/>
                                          </p:val>
                                        </p:tav>
                                      </p:tavLst>
                                    </p:anim>
                                    <p:anim calcmode="lin" valueType="num">
                                      <p:cBhvr additive="base">
                                        <p:cTn id="14" dur="500" fill="hold"/>
                                        <p:tgtEl>
                                          <p:spTgt spid="78244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500" fill="hold"/>
                                        <p:tgtEl>
                                          <p:spTgt spid="11"/>
                                        </p:tgtEl>
                                        <p:attrNameLst>
                                          <p:attrName>ppt_x</p:attrName>
                                        </p:attrNameLst>
                                      </p:cBhvr>
                                      <p:tavLst>
                                        <p:tav tm="0">
                                          <p:val>
                                            <p:strVal val="#ppt_x"/>
                                          </p:val>
                                        </p:tav>
                                        <p:tav tm="100000">
                                          <p:val>
                                            <p:strVal val="#ppt_x"/>
                                          </p:val>
                                        </p:tav>
                                      </p:tavLst>
                                    </p:anim>
                                    <p:anim calcmode="lin" valueType="num">
                                      <p:cBhvr additive="base">
                                        <p:cTn id="6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9221"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3.1.3</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9218" name="Object 19"/>
          <p:cNvGraphicFramePr>
            <a:graphicFrameLocks noChangeAspect="1"/>
          </p:cNvGraphicFramePr>
          <p:nvPr>
            <p:ph/>
          </p:nvPr>
        </p:nvGraphicFramePr>
        <p:xfrm>
          <a:off x="428596" y="1571612"/>
          <a:ext cx="8126413" cy="4751388"/>
        </p:xfrm>
        <a:graphic>
          <a:graphicData uri="http://schemas.openxmlformats.org/presentationml/2006/ole">
            <p:oleObj spid="_x0000_s119810" name="Document" r:id="rId4" imgW="8118793" imgH="4746715" progId="Word.Document.8">
              <p:embed/>
            </p:oleObj>
          </a:graphicData>
        </a:graphic>
      </p:graphicFrame>
      <p:graphicFrame>
        <p:nvGraphicFramePr>
          <p:cNvPr id="950296" name="Object 24"/>
          <p:cNvGraphicFramePr>
            <a:graphicFrameLocks noChangeAspect="1"/>
          </p:cNvGraphicFramePr>
          <p:nvPr/>
        </p:nvGraphicFramePr>
        <p:xfrm>
          <a:off x="500034" y="3071810"/>
          <a:ext cx="7920037" cy="2981325"/>
        </p:xfrm>
        <a:graphic>
          <a:graphicData uri="http://schemas.openxmlformats.org/presentationml/2006/ole">
            <p:oleObj spid="_x0000_s119811" name="Document" r:id="rId5" imgW="7951759" imgH="2990952"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50296"/>
                                        </p:tgtEl>
                                        <p:attrNameLst>
                                          <p:attrName>style.visibility</p:attrName>
                                        </p:attrNameLst>
                                      </p:cBhvr>
                                      <p:to>
                                        <p:strVal val="visible"/>
                                      </p:to>
                                    </p:set>
                                    <p:animEffect transition="in" filter="blinds(horizontal)">
                                      <p:cBhvr>
                                        <p:cTn id="7" dur="500"/>
                                        <p:tgtEl>
                                          <p:spTgt spid="950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3.1.3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3" name="Object 15"/>
          <p:cNvGraphicFramePr>
            <a:graphicFrameLocks noChangeAspect="1"/>
          </p:cNvGraphicFramePr>
          <p:nvPr/>
        </p:nvGraphicFramePr>
        <p:xfrm>
          <a:off x="285750" y="1924050"/>
          <a:ext cx="8158163" cy="5022850"/>
        </p:xfrm>
        <a:graphic>
          <a:graphicData uri="http://schemas.openxmlformats.org/presentationml/2006/ole">
            <p:oleObj spid="_x0000_s228354" name="Document" r:id="rId5" imgW="8502899" imgH="5237407"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0249"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0250"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考点类析</a:t>
              </a: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3.1.3</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487439" name="Object 15"/>
          <p:cNvGraphicFramePr>
            <a:graphicFrameLocks noChangeAspect="1"/>
          </p:cNvGraphicFramePr>
          <p:nvPr>
            <p:ph/>
          </p:nvPr>
        </p:nvGraphicFramePr>
        <p:xfrm>
          <a:off x="357188" y="2495550"/>
          <a:ext cx="8134350" cy="4430713"/>
        </p:xfrm>
        <a:graphic>
          <a:graphicData uri="http://schemas.openxmlformats.org/presentationml/2006/ole">
            <p:oleObj spid="_x0000_s115714" name="Document" r:id="rId4" imgW="8506859" imgH="4633672" progId="Word.Document.8">
              <p:embed/>
            </p:oleObj>
          </a:graphicData>
        </a:graphic>
      </p:graphicFrame>
      <p:pic>
        <p:nvPicPr>
          <p:cNvPr id="10245"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pSp>
        <p:nvGrpSpPr>
          <p:cNvPr id="3" name="组合 12"/>
          <p:cNvGrpSpPr/>
          <p:nvPr/>
        </p:nvGrpSpPr>
        <p:grpSpPr>
          <a:xfrm>
            <a:off x="285720" y="1928802"/>
            <a:ext cx="8456613" cy="695325"/>
            <a:chOff x="357158" y="2000240"/>
            <a:chExt cx="8456613" cy="695325"/>
          </a:xfrm>
        </p:grpSpPr>
        <p:sp>
          <p:nvSpPr>
            <p:cNvPr id="10247" name="Text Box 12"/>
            <p:cNvSpPr txBox="1">
              <a:spLocks noChangeArrowheads="1"/>
            </p:cNvSpPr>
            <p:nvPr/>
          </p:nvSpPr>
          <p:spPr bwMode="auto">
            <a:xfrm>
              <a:off x="357158" y="2000240"/>
              <a:ext cx="8456613" cy="695325"/>
            </a:xfrm>
            <a:prstGeom prst="rect">
              <a:avLst/>
            </a:prstGeom>
            <a:noFill/>
            <a:ln w="9525" algn="ctr">
              <a:noFill/>
              <a:miter lim="800000"/>
              <a:headEnd/>
              <a:tailEnd/>
            </a:ln>
          </p:spPr>
          <p:txBody>
            <a:bodyPr/>
            <a:lstStyle/>
            <a:p>
              <a:pPr>
                <a:lnSpc>
                  <a:spcPct val="122000"/>
                </a:lnSpc>
              </a:pPr>
              <a:r>
                <a:rPr lang="zh-CN" altLang="en-US" dirty="0">
                  <a:latin typeface="黑体" pitchFamily="2" charset="-122"/>
                  <a:ea typeface="黑体" pitchFamily="2" charset="-122"/>
                </a:rPr>
                <a:t> ►　</a:t>
              </a:r>
              <a:r>
                <a:rPr lang="zh-CN" altLang="en-US" b="0" dirty="0">
                  <a:solidFill>
                    <a:srgbClr val="000000"/>
                  </a:solidFill>
                  <a:latin typeface="黑体" pitchFamily="2" charset="-122"/>
                  <a:ea typeface="黑体" pitchFamily="2" charset="-122"/>
                  <a:cs typeface="Times New Roman" pitchFamily="18" charset="0"/>
                </a:rPr>
                <a:t>考点一　</a:t>
              </a:r>
              <a:r>
                <a:rPr lang="zh-CN" altLang="en-US" b="0" dirty="0" smtClean="0">
                  <a:solidFill>
                    <a:srgbClr val="000000"/>
                  </a:solidFill>
                  <a:latin typeface="黑体" pitchFamily="2" charset="-122"/>
                  <a:ea typeface="黑体" pitchFamily="2" charset="-122"/>
                  <a:cs typeface="Times New Roman" pitchFamily="18" charset="0"/>
                </a:rPr>
                <a:t>数量积的计算</a:t>
              </a:r>
              <a:endParaRPr lang="zh-CN" altLang="en-US" b="0" dirty="0">
                <a:solidFill>
                  <a:srgbClr val="000000"/>
                </a:solidFill>
                <a:latin typeface="黑体" pitchFamily="2" charset="-122"/>
                <a:ea typeface="黑体" pitchFamily="2" charset="-122"/>
                <a:cs typeface="Times New Roman" pitchFamily="18" charset="0"/>
              </a:endParaRPr>
            </a:p>
          </p:txBody>
        </p:sp>
        <p:pic>
          <p:nvPicPr>
            <p:cNvPr id="10244" name="Picture 4" descr="C:\Users\cmt\AppData\Roaming\Tencent\Users\1211397053\QQ\WinTemp\RichOle\TYKYIXBJL)L6VK8~T34UCXF.png"/>
            <p:cNvPicPr>
              <a:picLocks noChangeAspect="1" noChangeArrowheads="1"/>
            </p:cNvPicPr>
            <p:nvPr/>
          </p:nvPicPr>
          <p:blipFill>
            <a:blip r:embed="rId6"/>
            <a:srcRect/>
            <a:stretch>
              <a:fillRect/>
            </a:stretch>
          </p:blipFill>
          <p:spPr bwMode="auto">
            <a:xfrm>
              <a:off x="4714876" y="2143116"/>
              <a:ext cx="1143008" cy="234658"/>
            </a:xfrm>
            <a:prstGeom prst="rect">
              <a:avLst/>
            </a:prstGeom>
            <a:noFill/>
          </p:spPr>
        </p:pic>
      </p:gr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par>
                          <p:cTn id="18" fill="hold">
                            <p:stCondLst>
                              <p:cond delay="500"/>
                            </p:stCondLst>
                            <p:childTnLst>
                              <p:par>
                                <p:cTn id="19" presetID="5" presetClass="entr" presetSubtype="10" fill="hold" nodeType="afterEffect">
                                  <p:stCondLst>
                                    <p:cond delay="0"/>
                                  </p:stCondLst>
                                  <p:childTnLst>
                                    <p:set>
                                      <p:cBhvr>
                                        <p:cTn id="20" dur="1" fill="hold">
                                          <p:stCondLst>
                                            <p:cond delay="0"/>
                                          </p:stCondLst>
                                        </p:cTn>
                                        <p:tgtEl>
                                          <p:spTgt spid="487439"/>
                                        </p:tgtEl>
                                        <p:attrNameLst>
                                          <p:attrName>style.visibility</p:attrName>
                                        </p:attrNameLst>
                                      </p:cBhvr>
                                      <p:to>
                                        <p:strVal val="visible"/>
                                      </p:to>
                                    </p:set>
                                    <p:animEffect transition="in" filter="checkerboard(across)">
                                      <p:cBhvr>
                                        <p:cTn id="21"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11268"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.3</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514051" name="Object 3"/>
          <p:cNvGraphicFramePr>
            <a:graphicFrameLocks noChangeAspect="1"/>
          </p:cNvGraphicFramePr>
          <p:nvPr>
            <p:ph/>
          </p:nvPr>
        </p:nvGraphicFramePr>
        <p:xfrm>
          <a:off x="287369" y="1714500"/>
          <a:ext cx="8404161" cy="4192588"/>
        </p:xfrm>
        <a:graphic>
          <a:graphicData uri="http://schemas.openxmlformats.org/presentationml/2006/ole">
            <p:oleObj spid="_x0000_s514051" name="Document" r:id="rId4" imgW="8432342" imgH="4207062"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4051"/>
                                        </p:tgtEl>
                                        <p:attrNameLst>
                                          <p:attrName>style.visibility</p:attrName>
                                        </p:attrNameLst>
                                      </p:cBhvr>
                                      <p:to>
                                        <p:strVal val="visible"/>
                                      </p:to>
                                    </p:set>
                                    <p:anim calcmode="lin" valueType="num">
                                      <p:cBhvr additive="base">
                                        <p:cTn id="7" dur="500" fill="hold"/>
                                        <p:tgtEl>
                                          <p:spTgt spid="514051"/>
                                        </p:tgtEl>
                                        <p:attrNameLst>
                                          <p:attrName>ppt_x</p:attrName>
                                        </p:attrNameLst>
                                      </p:cBhvr>
                                      <p:tavLst>
                                        <p:tav tm="0">
                                          <p:val>
                                            <p:strVal val="#ppt_x"/>
                                          </p:val>
                                        </p:tav>
                                        <p:tav tm="100000">
                                          <p:val>
                                            <p:strVal val="#ppt_x"/>
                                          </p:val>
                                        </p:tav>
                                      </p:tavLst>
                                    </p:anim>
                                    <p:anim calcmode="lin" valueType="num">
                                      <p:cBhvr additive="base">
                                        <p:cTn id="8" dur="500" fill="hold"/>
                                        <p:tgtEl>
                                          <p:spTgt spid="5140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.3</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pSp>
        <p:nvGrpSpPr>
          <p:cNvPr id="11" name="组合 10"/>
          <p:cNvGrpSpPr/>
          <p:nvPr/>
        </p:nvGrpSpPr>
        <p:grpSpPr>
          <a:xfrm>
            <a:off x="323850" y="1341438"/>
            <a:ext cx="8456613" cy="720725"/>
            <a:chOff x="323850" y="1341438"/>
            <a:chExt cx="8456613" cy="720725"/>
          </a:xfrm>
        </p:grpSpPr>
        <p:sp>
          <p:nvSpPr>
            <p:cNvPr id="14346" name="Text Box 6"/>
            <p:cNvSpPr txBox="1">
              <a:spLocks noChangeArrowheads="1"/>
            </p:cNvSpPr>
            <p:nvPr/>
          </p:nvSpPr>
          <p:spPr bwMode="auto">
            <a:xfrm>
              <a:off x="323850" y="1341438"/>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a:latin typeface="黑体" pitchFamily="2" charset="-122"/>
                  <a:ea typeface="黑体" pitchFamily="2" charset="-122"/>
                </a:rPr>
                <a:t>考点二　</a:t>
              </a:r>
              <a:r>
                <a:rPr lang="zh-CN" altLang="en-US" b="0" dirty="0" smtClean="0">
                  <a:latin typeface="黑体" pitchFamily="2" charset="-122"/>
                  <a:ea typeface="黑体" pitchFamily="2" charset="-122"/>
                </a:rPr>
                <a:t>利用数量积证明垂直关系</a:t>
              </a:r>
            </a:p>
            <a:p>
              <a:pPr>
                <a:lnSpc>
                  <a:spcPts val="3500"/>
                </a:lnSpc>
              </a:pPr>
              <a:endParaRPr lang="zh-CN" altLang="en-US" dirty="0">
                <a:latin typeface="黑体" pitchFamily="2" charset="-122"/>
                <a:ea typeface="黑体" pitchFamily="2" charset="-122"/>
              </a:endParaRPr>
            </a:p>
          </p:txBody>
        </p:sp>
        <p:pic>
          <p:nvPicPr>
            <p:cNvPr id="10" name="Picture 4" descr="C:\Users\cmt\AppData\Roaming\Tencent\Users\1211397053\QQ\WinTemp\RichOle\TYKYIXBJL)L6VK8~T34UCXF.png"/>
            <p:cNvPicPr>
              <a:picLocks noChangeAspect="1" noChangeArrowheads="1"/>
            </p:cNvPicPr>
            <p:nvPr/>
          </p:nvPicPr>
          <p:blipFill>
            <a:blip r:embed="rId4"/>
            <a:srcRect/>
            <a:stretch>
              <a:fillRect/>
            </a:stretch>
          </p:blipFill>
          <p:spPr bwMode="auto">
            <a:xfrm>
              <a:off x="5857884" y="1500174"/>
              <a:ext cx="1143008" cy="234658"/>
            </a:xfrm>
            <a:prstGeom prst="rect">
              <a:avLst/>
            </a:prstGeom>
            <a:noFill/>
          </p:spPr>
        </p:pic>
      </p:grpSp>
      <p:graphicFrame>
        <p:nvGraphicFramePr>
          <p:cNvPr id="487439" name="Object 15"/>
          <p:cNvGraphicFramePr>
            <a:graphicFrameLocks noChangeAspect="1"/>
          </p:cNvGraphicFramePr>
          <p:nvPr/>
        </p:nvGraphicFramePr>
        <p:xfrm>
          <a:off x="431800" y="1930400"/>
          <a:ext cx="8432800" cy="4686300"/>
        </p:xfrm>
        <a:graphic>
          <a:graphicData uri="http://schemas.openxmlformats.org/presentationml/2006/ole">
            <p:oleObj spid="_x0000_s118789" name="Document" r:id="rId5" imgW="8440262" imgH="4686233"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487439"/>
                                        </p:tgtEl>
                                        <p:attrNameLst>
                                          <p:attrName>style.visibility</p:attrName>
                                        </p:attrNameLst>
                                      </p:cBhvr>
                                      <p:to>
                                        <p:strVal val="visible"/>
                                      </p:to>
                                    </p:set>
                                    <p:animEffect transition="in" filter="checkerboard(across)">
                                      <p:cBhvr>
                                        <p:cTn id="7"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1266" name="Object 15"/>
          <p:cNvGraphicFramePr>
            <a:graphicFrameLocks noChangeAspect="1"/>
          </p:cNvGraphicFramePr>
          <p:nvPr>
            <p:ph/>
          </p:nvPr>
        </p:nvGraphicFramePr>
        <p:xfrm>
          <a:off x="285720" y="1714488"/>
          <a:ext cx="8407400" cy="4192587"/>
        </p:xfrm>
        <a:graphic>
          <a:graphicData uri="http://schemas.openxmlformats.org/presentationml/2006/ole">
            <p:oleObj spid="_x0000_s121858" name="Document" r:id="rId4" imgW="8432342" imgH="4207062" progId="Word.Document.8">
              <p:embed/>
            </p:oleObj>
          </a:graphicData>
        </a:graphic>
      </p:graphicFrame>
      <p:sp>
        <p:nvSpPr>
          <p:cNvPr id="11268"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.3</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Text Box 2"/>
          <p:cNvSpPr txBox="1">
            <a:spLocks noChangeArrowheads="1"/>
          </p:cNvSpPr>
          <p:nvPr/>
        </p:nvSpPr>
        <p:spPr bwMode="auto">
          <a:xfrm>
            <a:off x="250825" y="188913"/>
            <a:ext cx="6121400"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三维目标</a:t>
            </a:r>
          </a:p>
        </p:txBody>
      </p:sp>
      <p:grpSp>
        <p:nvGrpSpPr>
          <p:cNvPr id="2" name="Group 3"/>
          <p:cNvGrpSpPr>
            <a:grpSpLocks/>
          </p:cNvGrpSpPr>
          <p:nvPr/>
        </p:nvGrpSpPr>
        <p:grpSpPr bwMode="auto">
          <a:xfrm>
            <a:off x="322263" y="1317625"/>
            <a:ext cx="2305050" cy="527050"/>
            <a:chOff x="203" y="830"/>
            <a:chExt cx="1452" cy="332"/>
          </a:xfrm>
        </p:grpSpPr>
        <p:pic>
          <p:nvPicPr>
            <p:cNvPr id="47110" name="Picture 4"/>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47111" name="Text Box 5"/>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三维目标</a:t>
              </a:r>
            </a:p>
          </p:txBody>
        </p:sp>
      </p:gr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pPr>
              <a:lnSpc>
                <a:spcPts val="3500"/>
              </a:lnSpc>
            </a:pPr>
            <a:r>
              <a:rPr lang="en-US" altLang="zh-CN" b="0" dirty="0"/>
              <a:t>    1</a:t>
            </a:r>
            <a:r>
              <a:rPr lang="zh-CN" altLang="en-US" b="0" dirty="0"/>
              <a:t>．知识与技能</a:t>
            </a:r>
          </a:p>
          <a:p>
            <a:pPr>
              <a:lnSpc>
                <a:spcPts val="3500"/>
              </a:lnSpc>
            </a:pPr>
            <a:r>
              <a:rPr lang="zh-CN" altLang="en-US" b="0" dirty="0"/>
              <a:t>　</a:t>
            </a:r>
            <a:r>
              <a:rPr lang="en-US" altLang="zh-CN" b="0" dirty="0" smtClean="0"/>
              <a:t>  </a:t>
            </a:r>
            <a:r>
              <a:rPr lang="en-US" altLang="en-US" b="0" dirty="0" smtClean="0"/>
              <a:t>(1)</a:t>
            </a:r>
            <a:r>
              <a:rPr lang="zh-CN" altLang="en-US" b="0" dirty="0" smtClean="0"/>
              <a:t>了解空间向量、相等向量等概念．</a:t>
            </a:r>
          </a:p>
          <a:p>
            <a:pPr>
              <a:lnSpc>
                <a:spcPts val="3500"/>
              </a:lnSpc>
            </a:pPr>
            <a:r>
              <a:rPr lang="en-US" altLang="en-US" b="0" dirty="0" smtClean="0"/>
              <a:t>    (2)</a:t>
            </a:r>
            <a:r>
              <a:rPr lang="zh-CN" altLang="en-US" b="0" dirty="0" smtClean="0"/>
              <a:t>掌握空间向量的加减运算及运算律，并能利用其解决简单的计算问题．</a:t>
            </a:r>
          </a:p>
          <a:p>
            <a:pPr>
              <a:lnSpc>
                <a:spcPts val="3500"/>
              </a:lnSpc>
            </a:pPr>
            <a:r>
              <a:rPr lang="en-US" altLang="en-US" b="0" dirty="0" smtClean="0"/>
              <a:t>    (3)</a:t>
            </a:r>
            <a:r>
              <a:rPr lang="zh-CN" altLang="en-US" b="0" dirty="0" smtClean="0"/>
              <a:t>理解空间向量的数乘运算及运算律；培养学生的空间思维能力和想象能力．</a:t>
            </a:r>
            <a:endParaRPr lang="zh-CN" altLang="en-US" b="0" dirty="0"/>
          </a:p>
          <a:p>
            <a:pPr>
              <a:lnSpc>
                <a:spcPts val="3500"/>
              </a:lnSpc>
            </a:pPr>
            <a:r>
              <a:rPr lang="zh-CN" altLang="en-US" b="0" dirty="0"/>
              <a:t>　　</a:t>
            </a:r>
            <a:r>
              <a:rPr lang="en-US" altLang="zh-CN" b="0" dirty="0"/>
              <a:t>2</a:t>
            </a:r>
            <a:r>
              <a:rPr lang="zh-CN" altLang="en-US" b="0" dirty="0"/>
              <a:t>．过程与方法</a:t>
            </a:r>
          </a:p>
          <a:p>
            <a:pPr>
              <a:lnSpc>
                <a:spcPts val="3500"/>
              </a:lnSpc>
            </a:pPr>
            <a:r>
              <a:rPr lang="zh-CN" altLang="en-US" b="0" dirty="0"/>
              <a:t>　　</a:t>
            </a:r>
            <a:r>
              <a:rPr lang="en-US" altLang="en-US" b="0" dirty="0" smtClean="0"/>
              <a:t>(1)</a:t>
            </a:r>
            <a:r>
              <a:rPr lang="zh-CN" altLang="en-US" b="0" dirty="0" smtClean="0"/>
              <a:t>通过平面向量运算的平行四边形法则和三角形法则，会用图形说明空间向量加法、减法及它们的运算律；</a:t>
            </a:r>
          </a:p>
          <a:p>
            <a:pPr>
              <a:lnSpc>
                <a:spcPct val="122000"/>
              </a:lnSpc>
            </a:pPr>
            <a:endParaRPr lang="zh-CN" altLang="en-US" b="0" dirty="0"/>
          </a:p>
        </p:txBody>
      </p:sp>
      <p:pic>
        <p:nvPicPr>
          <p:cNvPr id="47109"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11010"/>
                                        </p:tgtEl>
                                        <p:attrNameLst>
                                          <p:attrName>style.visibility</p:attrName>
                                        </p:attrNameLst>
                                      </p:cBhvr>
                                      <p:to>
                                        <p:strVal val="visible"/>
                                      </p:to>
                                    </p:set>
                                    <p:anim calcmode="lin" valueType="num">
                                      <p:cBhvr additive="base">
                                        <p:cTn id="7" dur="500" fill="hold"/>
                                        <p:tgtEl>
                                          <p:spTgt spid="811010"/>
                                        </p:tgtEl>
                                        <p:attrNameLst>
                                          <p:attrName>ppt_x</p:attrName>
                                        </p:attrNameLst>
                                      </p:cBhvr>
                                      <p:tavLst>
                                        <p:tav tm="0">
                                          <p:val>
                                            <p:strVal val="#ppt_x"/>
                                          </p:val>
                                        </p:tav>
                                        <p:tav tm="100000">
                                          <p:val>
                                            <p:strVal val="#ppt_x"/>
                                          </p:val>
                                        </p:tav>
                                      </p:tavLst>
                                    </p:anim>
                                    <p:anim calcmode="lin" valueType="num">
                                      <p:cBhvr additive="base">
                                        <p:cTn id="8" dur="500" fill="hold"/>
                                        <p:tgtEl>
                                          <p:spTgt spid="81101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1010" grpId="0" autoUpdateAnimBg="0"/>
      <p:bldP spid="47924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47"/>
          <p:cNvGraphicFramePr>
            <a:graphicFrameLocks noChangeAspect="1"/>
          </p:cNvGraphicFramePr>
          <p:nvPr/>
        </p:nvGraphicFramePr>
        <p:xfrm>
          <a:off x="214282" y="2066925"/>
          <a:ext cx="8715375" cy="6827838"/>
        </p:xfrm>
        <a:graphic>
          <a:graphicData uri="http://schemas.openxmlformats.org/presentationml/2006/ole">
            <p:oleObj spid="_x0000_s122882" name="Document" r:id="rId3" imgW="8759100" imgH="6845469" progId="Word.Document.8">
              <p:embed/>
            </p:oleObj>
          </a:graphicData>
        </a:graphic>
      </p:graphicFrame>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.3</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pSp>
        <p:nvGrpSpPr>
          <p:cNvPr id="2" name="组合 10"/>
          <p:cNvGrpSpPr>
            <a:grpSpLocks/>
          </p:cNvGrpSpPr>
          <p:nvPr/>
        </p:nvGrpSpPr>
        <p:grpSpPr bwMode="auto">
          <a:xfrm>
            <a:off x="323850" y="1341438"/>
            <a:ext cx="8456613" cy="720725"/>
            <a:chOff x="323850" y="1341438"/>
            <a:chExt cx="8456613" cy="720725"/>
          </a:xfrm>
        </p:grpSpPr>
        <p:sp>
          <p:nvSpPr>
            <p:cNvPr id="14346" name="Text Box 6"/>
            <p:cNvSpPr txBox="1">
              <a:spLocks noChangeArrowheads="1"/>
            </p:cNvSpPr>
            <p:nvPr/>
          </p:nvSpPr>
          <p:spPr bwMode="auto">
            <a:xfrm>
              <a:off x="323850" y="1341438"/>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smtClean="0">
                  <a:latin typeface="黑体" pitchFamily="2" charset="-122"/>
                  <a:ea typeface="黑体" pitchFamily="2" charset="-122"/>
                </a:rPr>
                <a:t>考点三</a:t>
              </a:r>
              <a:r>
                <a:rPr lang="zh-CN" altLang="en-US" b="0" dirty="0">
                  <a:latin typeface="黑体" pitchFamily="2" charset="-122"/>
                  <a:ea typeface="黑体" pitchFamily="2" charset="-122"/>
                </a:rPr>
                <a:t>　</a:t>
              </a:r>
              <a:r>
                <a:rPr lang="zh-CN" altLang="en-US" b="0" dirty="0" smtClean="0">
                  <a:latin typeface="黑体" pitchFamily="2" charset="-122"/>
                  <a:ea typeface="黑体" pitchFamily="2" charset="-122"/>
                </a:rPr>
                <a:t>利用向量的数量积解决夹角问题</a:t>
              </a:r>
            </a:p>
            <a:p>
              <a:pPr>
                <a:lnSpc>
                  <a:spcPts val="3500"/>
                </a:lnSpc>
              </a:pPr>
              <a:endParaRPr lang="zh-CN" altLang="en-US" dirty="0">
                <a:latin typeface="黑体" pitchFamily="2" charset="-122"/>
                <a:ea typeface="黑体" pitchFamily="2" charset="-122"/>
              </a:endParaRPr>
            </a:p>
          </p:txBody>
        </p:sp>
        <p:pic>
          <p:nvPicPr>
            <p:cNvPr id="14347" name="Picture 47"/>
            <p:cNvPicPr>
              <a:picLocks noChangeAspect="1" noChangeArrowheads="1"/>
            </p:cNvPicPr>
            <p:nvPr/>
          </p:nvPicPr>
          <p:blipFill>
            <a:blip r:embed="rId5"/>
            <a:srcRect/>
            <a:stretch>
              <a:fillRect/>
            </a:stretch>
          </p:blipFill>
          <p:spPr bwMode="auto">
            <a:xfrm>
              <a:off x="6643702" y="1500174"/>
              <a:ext cx="1143007" cy="294470"/>
            </a:xfrm>
            <a:prstGeom prst="rect">
              <a:avLst/>
            </a:prstGeom>
            <a:noFill/>
            <a:ln w="9525" algn="ctr">
              <a:noFill/>
              <a:miter lim="800000"/>
              <a:headEnd/>
              <a:tailEnd/>
            </a:ln>
          </p:spPr>
        </p:pic>
      </p:grpSp>
      <p:graphicFrame>
        <p:nvGraphicFramePr>
          <p:cNvPr id="782445" name="Object 5"/>
          <p:cNvGraphicFramePr>
            <a:graphicFrameLocks noChangeAspect="1"/>
          </p:cNvGraphicFramePr>
          <p:nvPr/>
        </p:nvGraphicFramePr>
        <p:xfrm>
          <a:off x="5214942" y="2428868"/>
          <a:ext cx="4013200" cy="723900"/>
        </p:xfrm>
        <a:graphic>
          <a:graphicData uri="http://schemas.openxmlformats.org/presentationml/2006/ole">
            <p:oleObj spid="_x0000_s122885" name="Document" r:id="rId6" imgW="3930951" imgH="713495" progId="Word.Document.8">
              <p:embed/>
            </p:oleObj>
          </a:graphicData>
        </a:graphic>
      </p:graphicFrame>
      <p:graphicFrame>
        <p:nvGraphicFramePr>
          <p:cNvPr id="3" name="Object 6"/>
          <p:cNvGraphicFramePr>
            <a:graphicFrameLocks noChangeAspect="1"/>
          </p:cNvGraphicFramePr>
          <p:nvPr/>
        </p:nvGraphicFramePr>
        <p:xfrm>
          <a:off x="2786050" y="3214686"/>
          <a:ext cx="4013200" cy="723900"/>
        </p:xfrm>
        <a:graphic>
          <a:graphicData uri="http://schemas.openxmlformats.org/presentationml/2006/ole">
            <p:oleObj spid="_x0000_s122886" name="Document" r:id="rId7" imgW="3930951" imgH="712775" progId="Word.Document.8">
              <p:embed/>
            </p:oleObj>
          </a:graphicData>
        </a:graphic>
      </p:graphicFrame>
      <p:graphicFrame>
        <p:nvGraphicFramePr>
          <p:cNvPr id="4" name="Object 7"/>
          <p:cNvGraphicFramePr>
            <a:graphicFrameLocks noChangeAspect="1"/>
          </p:cNvGraphicFramePr>
          <p:nvPr/>
        </p:nvGraphicFramePr>
        <p:xfrm>
          <a:off x="4000496" y="3071810"/>
          <a:ext cx="4013200" cy="723900"/>
        </p:xfrm>
        <a:graphic>
          <a:graphicData uri="http://schemas.openxmlformats.org/presentationml/2006/ole">
            <p:oleObj spid="_x0000_s122887" name="Document" r:id="rId8" imgW="3930951" imgH="712775" progId="Word.Document.8">
              <p:embed/>
            </p:oleObj>
          </a:graphicData>
        </a:graphic>
      </p:graphicFrame>
      <p:graphicFrame>
        <p:nvGraphicFramePr>
          <p:cNvPr id="5" name="Object 8"/>
          <p:cNvGraphicFramePr>
            <a:graphicFrameLocks noChangeAspect="1"/>
          </p:cNvGraphicFramePr>
          <p:nvPr/>
        </p:nvGraphicFramePr>
        <p:xfrm>
          <a:off x="8001024" y="3786190"/>
          <a:ext cx="4013200" cy="723900"/>
        </p:xfrm>
        <a:graphic>
          <a:graphicData uri="http://schemas.openxmlformats.org/presentationml/2006/ole">
            <p:oleObj spid="_x0000_s122888" name="Document" r:id="rId9" imgW="3930951" imgH="712775" progId="Word.Document.8">
              <p:embed/>
            </p:oleObj>
          </a:graphicData>
        </a:graphic>
      </p:graphicFrame>
      <p:graphicFrame>
        <p:nvGraphicFramePr>
          <p:cNvPr id="6" name="Object 9"/>
          <p:cNvGraphicFramePr>
            <a:graphicFrameLocks noChangeAspect="1"/>
          </p:cNvGraphicFramePr>
          <p:nvPr/>
        </p:nvGraphicFramePr>
        <p:xfrm>
          <a:off x="3929058" y="4143380"/>
          <a:ext cx="4013200" cy="723900"/>
        </p:xfrm>
        <a:graphic>
          <a:graphicData uri="http://schemas.openxmlformats.org/presentationml/2006/ole">
            <p:oleObj spid="_x0000_s122889" name="Document" r:id="rId10" imgW="3930951" imgH="712775" progId="Word.Document.8">
              <p:embed/>
            </p:oleObj>
          </a:graphicData>
        </a:graphic>
      </p:graphicFrame>
      <p:graphicFrame>
        <p:nvGraphicFramePr>
          <p:cNvPr id="7" name="Object 10"/>
          <p:cNvGraphicFramePr>
            <a:graphicFrameLocks noChangeAspect="1"/>
          </p:cNvGraphicFramePr>
          <p:nvPr/>
        </p:nvGraphicFramePr>
        <p:xfrm>
          <a:off x="7858148" y="4214818"/>
          <a:ext cx="4013200" cy="723900"/>
        </p:xfrm>
        <a:graphic>
          <a:graphicData uri="http://schemas.openxmlformats.org/presentationml/2006/ole">
            <p:oleObj spid="_x0000_s122890" name="Document" r:id="rId11" imgW="3930951" imgH="712775" progId="Word.Document.8">
              <p:embed/>
            </p:oleObj>
          </a:graphicData>
        </a:graphic>
      </p:graphicFrame>
      <p:graphicFrame>
        <p:nvGraphicFramePr>
          <p:cNvPr id="8" name="Object 11"/>
          <p:cNvGraphicFramePr>
            <a:graphicFrameLocks noChangeAspect="1"/>
          </p:cNvGraphicFramePr>
          <p:nvPr/>
        </p:nvGraphicFramePr>
        <p:xfrm>
          <a:off x="3857620" y="4643446"/>
          <a:ext cx="4013200" cy="723900"/>
        </p:xfrm>
        <a:graphic>
          <a:graphicData uri="http://schemas.openxmlformats.org/presentationml/2006/ole">
            <p:oleObj spid="_x0000_s122891" name="Document" r:id="rId12" imgW="3930951" imgH="712775"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2445"/>
                                        </p:tgtEl>
                                        <p:attrNameLst>
                                          <p:attrName>style.visibility</p:attrName>
                                        </p:attrNameLst>
                                      </p:cBhvr>
                                      <p:to>
                                        <p:strVal val="visible"/>
                                      </p:to>
                                    </p:set>
                                    <p:anim calcmode="lin" valueType="num">
                                      <p:cBhvr additive="base">
                                        <p:cTn id="7" dur="500" fill="hold"/>
                                        <p:tgtEl>
                                          <p:spTgt spid="782445"/>
                                        </p:tgtEl>
                                        <p:attrNameLst>
                                          <p:attrName>ppt_x</p:attrName>
                                        </p:attrNameLst>
                                      </p:cBhvr>
                                      <p:tavLst>
                                        <p:tav tm="0">
                                          <p:val>
                                            <p:strVal val="#ppt_x"/>
                                          </p:val>
                                        </p:tav>
                                        <p:tav tm="100000">
                                          <p:val>
                                            <p:strVal val="#ppt_x"/>
                                          </p:val>
                                        </p:tav>
                                      </p:tavLst>
                                    </p:anim>
                                    <p:anim calcmode="lin" valueType="num">
                                      <p:cBhvr additive="base">
                                        <p:cTn id="8" dur="500" fill="hold"/>
                                        <p:tgtEl>
                                          <p:spTgt spid="7824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47"/>
          <p:cNvGraphicFramePr>
            <a:graphicFrameLocks noChangeAspect="1"/>
          </p:cNvGraphicFramePr>
          <p:nvPr/>
        </p:nvGraphicFramePr>
        <p:xfrm>
          <a:off x="214313" y="1566863"/>
          <a:ext cx="8728075" cy="6816725"/>
        </p:xfrm>
        <a:graphic>
          <a:graphicData uri="http://schemas.openxmlformats.org/presentationml/2006/ole">
            <p:oleObj spid="_x0000_s123906" name="Document" r:id="rId3" imgW="8768473" imgH="6842231" progId="Word.Document.8">
              <p:embed/>
            </p:oleObj>
          </a:graphicData>
        </a:graphic>
      </p:graphicFrame>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.3</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123914" name="Object 15"/>
          <p:cNvGraphicFramePr>
            <a:graphicFrameLocks noChangeAspect="1"/>
          </p:cNvGraphicFramePr>
          <p:nvPr/>
        </p:nvGraphicFramePr>
        <p:xfrm>
          <a:off x="214313" y="2136775"/>
          <a:ext cx="8407400" cy="4192588"/>
        </p:xfrm>
        <a:graphic>
          <a:graphicData uri="http://schemas.openxmlformats.org/presentationml/2006/ole">
            <p:oleObj spid="_x0000_s123914" name="Document" r:id="rId5" imgW="8432342" imgH="4207062" progId="Word.Document.8">
              <p:embed/>
            </p:oleObj>
          </a:graphicData>
        </a:graphic>
      </p:graphicFrame>
      <p:graphicFrame>
        <p:nvGraphicFramePr>
          <p:cNvPr id="123915" name="Object 15"/>
          <p:cNvGraphicFramePr>
            <a:graphicFrameLocks noChangeAspect="1"/>
          </p:cNvGraphicFramePr>
          <p:nvPr/>
        </p:nvGraphicFramePr>
        <p:xfrm>
          <a:off x="571472" y="4357694"/>
          <a:ext cx="8407400" cy="4192588"/>
        </p:xfrm>
        <a:graphic>
          <a:graphicData uri="http://schemas.openxmlformats.org/presentationml/2006/ole">
            <p:oleObj spid="_x0000_s123915" name="Document" r:id="rId6" imgW="8432342" imgH="4207062"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3914"/>
                                        </p:tgtEl>
                                        <p:attrNameLst>
                                          <p:attrName>style.visibility</p:attrName>
                                        </p:attrNameLst>
                                      </p:cBhvr>
                                      <p:to>
                                        <p:strVal val="visible"/>
                                      </p:to>
                                    </p:set>
                                    <p:animEffect transition="in" filter="box(in)">
                                      <p:cBhvr>
                                        <p:cTn id="7" dur="500"/>
                                        <p:tgtEl>
                                          <p:spTgt spid="12391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23915"/>
                                        </p:tgtEl>
                                        <p:attrNameLst>
                                          <p:attrName>style.visibility</p:attrName>
                                        </p:attrNameLst>
                                      </p:cBhvr>
                                      <p:to>
                                        <p:strVal val="visible"/>
                                      </p:to>
                                    </p:set>
                                    <p:animEffect transition="in" filter="box(in)">
                                      <p:cBhvr>
                                        <p:cTn id="12" dur="500"/>
                                        <p:tgtEl>
                                          <p:spTgt spid="123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.3</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487439" name="Object 15"/>
          <p:cNvGraphicFramePr>
            <a:graphicFrameLocks noChangeAspect="1"/>
          </p:cNvGraphicFramePr>
          <p:nvPr/>
        </p:nvGraphicFramePr>
        <p:xfrm>
          <a:off x="428596" y="1500174"/>
          <a:ext cx="8486775" cy="3368675"/>
        </p:xfrm>
        <a:graphic>
          <a:graphicData uri="http://schemas.openxmlformats.org/presentationml/2006/ole">
            <p:oleObj spid="_x0000_s124930" name="Document" r:id="rId4" imgW="8502899" imgH="3540326" progId="Word.Document.8">
              <p:embed/>
            </p:oleObj>
          </a:graphicData>
        </a:graphic>
      </p:graphicFrame>
      <p:graphicFrame>
        <p:nvGraphicFramePr>
          <p:cNvPr id="124931" name="Object 15"/>
          <p:cNvGraphicFramePr>
            <a:graphicFrameLocks noChangeAspect="1"/>
          </p:cNvGraphicFramePr>
          <p:nvPr/>
        </p:nvGraphicFramePr>
        <p:xfrm>
          <a:off x="285750" y="2862263"/>
          <a:ext cx="8407400" cy="4191000"/>
        </p:xfrm>
        <a:graphic>
          <a:graphicData uri="http://schemas.openxmlformats.org/presentationml/2006/ole">
            <p:oleObj spid="_x0000_s124931" name="Document" r:id="rId5" imgW="8432342" imgH="4207062"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4931"/>
                                        </p:tgtEl>
                                        <p:attrNameLst>
                                          <p:attrName>style.visibility</p:attrName>
                                        </p:attrNameLst>
                                      </p:cBhvr>
                                      <p:to>
                                        <p:strVal val="visible"/>
                                      </p:to>
                                    </p:set>
                                    <p:anim calcmode="lin" valueType="num">
                                      <p:cBhvr additive="base">
                                        <p:cTn id="7" dur="500" fill="hold"/>
                                        <p:tgtEl>
                                          <p:spTgt spid="124931"/>
                                        </p:tgtEl>
                                        <p:attrNameLst>
                                          <p:attrName>ppt_x</p:attrName>
                                        </p:attrNameLst>
                                      </p:cBhvr>
                                      <p:tavLst>
                                        <p:tav tm="0">
                                          <p:val>
                                            <p:strVal val="#ppt_x"/>
                                          </p:val>
                                        </p:tav>
                                        <p:tav tm="100000">
                                          <p:val>
                                            <p:strVal val="#ppt_x"/>
                                          </p:val>
                                        </p:tav>
                                      </p:tavLst>
                                    </p:anim>
                                    <p:anim calcmode="lin" valueType="num">
                                      <p:cBhvr additive="base">
                                        <p:cTn id="8" dur="500" fill="hold"/>
                                        <p:tgtEl>
                                          <p:spTgt spid="1249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.3</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487439" name="Object 15"/>
          <p:cNvGraphicFramePr>
            <a:graphicFrameLocks noChangeAspect="1"/>
          </p:cNvGraphicFramePr>
          <p:nvPr/>
        </p:nvGraphicFramePr>
        <p:xfrm>
          <a:off x="355600" y="1193800"/>
          <a:ext cx="8483600" cy="4851400"/>
        </p:xfrm>
        <a:graphic>
          <a:graphicData uri="http://schemas.openxmlformats.org/presentationml/2006/ole">
            <p:oleObj spid="_x0000_s125954" name="Document" r:id="rId4" imgW="8487060" imgH="4863718"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1266" name="Object 15"/>
          <p:cNvGraphicFramePr>
            <a:graphicFrameLocks noChangeAspect="1"/>
          </p:cNvGraphicFramePr>
          <p:nvPr>
            <p:ph/>
          </p:nvPr>
        </p:nvGraphicFramePr>
        <p:xfrm>
          <a:off x="285720" y="1674813"/>
          <a:ext cx="8401050" cy="5183187"/>
        </p:xfrm>
        <a:graphic>
          <a:graphicData uri="http://schemas.openxmlformats.org/presentationml/2006/ole">
            <p:oleObj spid="_x0000_s126978" name="Document" r:id="rId4" imgW="8432342" imgH="5202126" progId="Word.Document.8">
              <p:embed/>
            </p:oleObj>
          </a:graphicData>
        </a:graphic>
      </p:graphicFrame>
      <p:sp>
        <p:nvSpPr>
          <p:cNvPr id="11268"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.3</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.3</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pSp>
        <p:nvGrpSpPr>
          <p:cNvPr id="2" name="组合 10"/>
          <p:cNvGrpSpPr/>
          <p:nvPr/>
        </p:nvGrpSpPr>
        <p:grpSpPr>
          <a:xfrm>
            <a:off x="214282" y="1428736"/>
            <a:ext cx="8715436" cy="734724"/>
            <a:chOff x="323850" y="1484314"/>
            <a:chExt cx="8715436" cy="734724"/>
          </a:xfrm>
        </p:grpSpPr>
        <p:sp>
          <p:nvSpPr>
            <p:cNvPr id="14346" name="Text Box 6"/>
            <p:cNvSpPr txBox="1">
              <a:spLocks noChangeArrowheads="1"/>
            </p:cNvSpPr>
            <p:nvPr/>
          </p:nvSpPr>
          <p:spPr bwMode="auto">
            <a:xfrm>
              <a:off x="323850" y="1484314"/>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smtClean="0">
                  <a:latin typeface="黑体" pitchFamily="2" charset="-122"/>
                  <a:ea typeface="黑体" pitchFamily="2" charset="-122"/>
                </a:rPr>
                <a:t>考点四</a:t>
              </a:r>
              <a:r>
                <a:rPr lang="zh-CN" altLang="en-US" b="0" dirty="0">
                  <a:latin typeface="黑体" pitchFamily="2" charset="-122"/>
                  <a:ea typeface="黑体" pitchFamily="2" charset="-122"/>
                </a:rPr>
                <a:t>　</a:t>
              </a:r>
              <a:r>
                <a:rPr lang="zh-CN" altLang="en-US" b="0" spc="-40" dirty="0" smtClean="0">
                  <a:latin typeface="黑体" pitchFamily="2" charset="-122"/>
                  <a:ea typeface="黑体" pitchFamily="2" charset="-122"/>
                </a:rPr>
                <a:t>利用空间向量的数量积运算求空间中的距离</a:t>
              </a:r>
            </a:p>
            <a:p>
              <a:pPr>
                <a:lnSpc>
                  <a:spcPts val="3500"/>
                </a:lnSpc>
              </a:pPr>
              <a:endParaRPr lang="zh-CN" altLang="en-US" b="0" dirty="0" smtClean="0">
                <a:latin typeface="黑体" pitchFamily="2" charset="-122"/>
                <a:ea typeface="黑体" pitchFamily="2" charset="-122"/>
              </a:endParaRPr>
            </a:p>
            <a:p>
              <a:pPr>
                <a:lnSpc>
                  <a:spcPts val="3500"/>
                </a:lnSpc>
              </a:pPr>
              <a:endParaRPr lang="zh-CN" altLang="en-US" dirty="0">
                <a:latin typeface="黑体" pitchFamily="2" charset="-122"/>
                <a:ea typeface="黑体" pitchFamily="2" charset="-122"/>
              </a:endParaRPr>
            </a:p>
          </p:txBody>
        </p:sp>
        <p:pic>
          <p:nvPicPr>
            <p:cNvPr id="10" name="Picture 4" descr="C:\Users\cmt\AppData\Roaming\Tencent\Users\1211397053\QQ\WinTemp\RichOle\TYKYIXBJL)L6VK8~T34UCXF.png"/>
            <p:cNvPicPr>
              <a:picLocks noChangeAspect="1" noChangeArrowheads="1"/>
            </p:cNvPicPr>
            <p:nvPr/>
          </p:nvPicPr>
          <p:blipFill>
            <a:blip r:embed="rId4"/>
            <a:srcRect/>
            <a:stretch>
              <a:fillRect/>
            </a:stretch>
          </p:blipFill>
          <p:spPr bwMode="auto">
            <a:xfrm>
              <a:off x="7896278" y="1984380"/>
              <a:ext cx="1143008" cy="234658"/>
            </a:xfrm>
            <a:prstGeom prst="rect">
              <a:avLst/>
            </a:prstGeom>
            <a:noFill/>
          </p:spPr>
        </p:pic>
      </p:grpSp>
      <p:graphicFrame>
        <p:nvGraphicFramePr>
          <p:cNvPr id="487439" name="Object 15"/>
          <p:cNvGraphicFramePr>
            <a:graphicFrameLocks noChangeAspect="1"/>
          </p:cNvGraphicFramePr>
          <p:nvPr/>
        </p:nvGraphicFramePr>
        <p:xfrm>
          <a:off x="285750" y="2363788"/>
          <a:ext cx="8478838" cy="3525837"/>
        </p:xfrm>
        <a:graphic>
          <a:graphicData uri="http://schemas.openxmlformats.org/presentationml/2006/ole">
            <p:oleObj spid="_x0000_s143362" name="Document" r:id="rId5" imgW="8482433" imgH="354588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487439"/>
                                        </p:tgtEl>
                                        <p:attrNameLst>
                                          <p:attrName>style.visibility</p:attrName>
                                        </p:attrNameLst>
                                      </p:cBhvr>
                                      <p:to>
                                        <p:strVal val="visible"/>
                                      </p:to>
                                    </p:set>
                                    <p:animEffect transition="in" filter="checkerboard(across)">
                                      <p:cBhvr>
                                        <p:cTn id="7"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1266" name="Object 15"/>
          <p:cNvGraphicFramePr>
            <a:graphicFrameLocks noChangeAspect="1"/>
          </p:cNvGraphicFramePr>
          <p:nvPr>
            <p:ph/>
          </p:nvPr>
        </p:nvGraphicFramePr>
        <p:xfrm>
          <a:off x="379413" y="1497013"/>
          <a:ext cx="8301037" cy="5118100"/>
        </p:xfrm>
        <a:graphic>
          <a:graphicData uri="http://schemas.openxmlformats.org/presentationml/2006/ole">
            <p:oleObj spid="_x0000_s144386" name="Document" r:id="rId4" imgW="8412045" imgH="5210657" progId="Word.Document.8">
              <p:embed/>
            </p:oleObj>
          </a:graphicData>
        </a:graphic>
      </p:graphicFrame>
      <p:sp>
        <p:nvSpPr>
          <p:cNvPr id="11268"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.3</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3.1.3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3" name="Object 15"/>
          <p:cNvGraphicFramePr>
            <a:graphicFrameLocks noChangeAspect="1"/>
          </p:cNvGraphicFramePr>
          <p:nvPr/>
        </p:nvGraphicFramePr>
        <p:xfrm>
          <a:off x="428596" y="1928802"/>
          <a:ext cx="7797800" cy="5930900"/>
        </p:xfrm>
        <a:graphic>
          <a:graphicData uri="http://schemas.openxmlformats.org/presentationml/2006/ole">
            <p:oleObj spid="_x0000_s232450" name="Document" r:id="rId5" imgW="7799484" imgH="5934384"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3.1.3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215043" name="Object 3"/>
          <p:cNvGraphicFramePr>
            <a:graphicFrameLocks noChangeAspect="1"/>
          </p:cNvGraphicFramePr>
          <p:nvPr/>
        </p:nvGraphicFramePr>
        <p:xfrm>
          <a:off x="355600" y="1566863"/>
          <a:ext cx="8253413" cy="5000625"/>
        </p:xfrm>
        <a:graphic>
          <a:graphicData uri="http://schemas.openxmlformats.org/presentationml/2006/ole">
            <p:oleObj spid="_x0000_s238594" name="Document" r:id="rId4" imgW="8281867" imgH="4670393"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3.1.3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487439" name="Object 15"/>
          <p:cNvGraphicFramePr>
            <a:graphicFrameLocks noChangeAspect="1"/>
          </p:cNvGraphicFramePr>
          <p:nvPr/>
        </p:nvGraphicFramePr>
        <p:xfrm>
          <a:off x="571500" y="1562100"/>
          <a:ext cx="8140700" cy="6362700"/>
        </p:xfrm>
        <a:graphic>
          <a:graphicData uri="http://schemas.openxmlformats.org/presentationml/2006/ole">
            <p:oleObj spid="_x0000_s234498" name="Document" r:id="rId4" imgW="8483820" imgH="6640721"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285750" y="1714500"/>
            <a:ext cx="8456613" cy="2638425"/>
          </a:xfrm>
          <a:prstGeom prst="rect">
            <a:avLst/>
          </a:prstGeom>
          <a:noFill/>
          <a:ln w="9525" algn="ctr">
            <a:noFill/>
            <a:miter lim="800000"/>
            <a:headEnd/>
            <a:tailEnd/>
          </a:ln>
        </p:spPr>
        <p:txBody>
          <a:bodyPr/>
          <a:lstStyle/>
          <a:p>
            <a:pPr indent="266700" algn="just">
              <a:lnSpc>
                <a:spcPts val="3500"/>
              </a:lnSpc>
              <a:spcAft>
                <a:spcPts val="0"/>
              </a:spcAft>
            </a:pPr>
            <a:r>
              <a:rPr lang="zh-CN" altLang="en-US" b="0" dirty="0" smtClean="0"/>
              <a:t>  </a:t>
            </a:r>
            <a:r>
              <a:rPr lang="en-US" altLang="zh-CN" b="0" dirty="0" smtClean="0"/>
              <a:t>(2)</a:t>
            </a:r>
            <a:r>
              <a:rPr lang="zh-CN" altLang="en-US" b="0" dirty="0" smtClean="0"/>
              <a:t>能用空间向量的运算意义及运算律解决立体几何中的简单问题．</a:t>
            </a:r>
          </a:p>
          <a:p>
            <a:pPr indent="266700" algn="just">
              <a:lnSpc>
                <a:spcPts val="3500"/>
              </a:lnSpc>
              <a:spcAft>
                <a:spcPts val="0"/>
              </a:spcAft>
            </a:pPr>
            <a:r>
              <a:rPr lang="en-US" altLang="zh-CN" b="0" dirty="0" smtClean="0"/>
              <a:t>  (3)</a:t>
            </a:r>
            <a:r>
              <a:rPr lang="zh-CN" altLang="en-US" b="0" dirty="0" smtClean="0"/>
              <a:t>会用图形说明空间向量的数乘运算及运算律；</a:t>
            </a:r>
          </a:p>
          <a:p>
            <a:pPr indent="266700" algn="just">
              <a:lnSpc>
                <a:spcPts val="3500"/>
              </a:lnSpc>
              <a:spcAft>
                <a:spcPts val="0"/>
              </a:spcAft>
            </a:pPr>
            <a:r>
              <a:rPr lang="en-US" altLang="zh-CN" b="0" dirty="0" smtClean="0"/>
              <a:t>  (4)</a:t>
            </a:r>
            <a:r>
              <a:rPr lang="zh-CN" altLang="en-US" b="0" dirty="0" smtClean="0"/>
              <a:t>能用空间向量的运算意义及运算律解决立体几何中的简单问题．</a:t>
            </a:r>
          </a:p>
          <a:p>
            <a:pPr>
              <a:lnSpc>
                <a:spcPts val="3500"/>
              </a:lnSpc>
            </a:pPr>
            <a:r>
              <a:rPr lang="zh-CN" altLang="en-US" b="0" dirty="0"/>
              <a:t>　　</a:t>
            </a:r>
            <a:r>
              <a:rPr lang="en-US" altLang="zh-CN" b="0" dirty="0"/>
              <a:t>3</a:t>
            </a:r>
            <a:r>
              <a:rPr lang="zh-CN" altLang="en-US" b="0" dirty="0"/>
              <a:t>．情感、态度与价值观</a:t>
            </a:r>
          </a:p>
          <a:p>
            <a:pPr>
              <a:lnSpc>
                <a:spcPts val="3500"/>
              </a:lnSpc>
            </a:pPr>
            <a:r>
              <a:rPr lang="zh-CN" altLang="en-US" b="0" dirty="0"/>
              <a:t>　　</a:t>
            </a:r>
            <a:r>
              <a:rPr lang="zh-CN" altLang="en-US" b="0" dirty="0" smtClean="0"/>
              <a:t>学会用发展的眼光看问题，认识到事物都是在不断地发展、进化的，会用联系的观点看待事物．</a:t>
            </a:r>
          </a:p>
          <a:p>
            <a:pPr>
              <a:lnSpc>
                <a:spcPct val="122000"/>
              </a:lnSpc>
            </a:pPr>
            <a:endParaRPr lang="zh-CN" altLang="en-US" b="0" dirty="0"/>
          </a:p>
        </p:txBody>
      </p:sp>
      <p:sp>
        <p:nvSpPr>
          <p:cNvPr id="48131" name="Text Box 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三维目标</a:t>
            </a:r>
          </a:p>
        </p:txBody>
      </p:sp>
      <p:pic>
        <p:nvPicPr>
          <p:cNvPr id="48132" name="图片 3"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3.1.3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215043" name="Object 3"/>
          <p:cNvGraphicFramePr>
            <a:graphicFrameLocks noChangeAspect="1"/>
          </p:cNvGraphicFramePr>
          <p:nvPr/>
        </p:nvGraphicFramePr>
        <p:xfrm>
          <a:off x="285750" y="1566863"/>
          <a:ext cx="8251825" cy="4656137"/>
        </p:xfrm>
        <a:graphic>
          <a:graphicData uri="http://schemas.openxmlformats.org/presentationml/2006/ole">
            <p:oleObj spid="_x0000_s235522" name="Document" r:id="rId4" imgW="8261933" imgH="4677729"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3.1.3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487439" name="Object 15"/>
          <p:cNvGraphicFramePr>
            <a:graphicFrameLocks noChangeAspect="1"/>
          </p:cNvGraphicFramePr>
          <p:nvPr/>
        </p:nvGraphicFramePr>
        <p:xfrm>
          <a:off x="569913" y="1638300"/>
          <a:ext cx="8288337" cy="5427663"/>
        </p:xfrm>
        <a:graphic>
          <a:graphicData uri="http://schemas.openxmlformats.org/presentationml/2006/ole">
            <p:oleObj spid="_x0000_s236546" name="Document" r:id="rId4" imgW="8655271" imgH="5659818"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3.1.3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215043" name="Object 3"/>
          <p:cNvGraphicFramePr>
            <a:graphicFrameLocks noChangeAspect="1"/>
          </p:cNvGraphicFramePr>
          <p:nvPr/>
        </p:nvGraphicFramePr>
        <p:xfrm>
          <a:off x="292100" y="1422400"/>
          <a:ext cx="8128000" cy="5588000"/>
        </p:xfrm>
        <a:graphic>
          <a:graphicData uri="http://schemas.openxmlformats.org/presentationml/2006/ole">
            <p:oleObj spid="_x0000_s237570" name="Document" r:id="rId4" imgW="8243349" imgH="5675537"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3.1.3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487439" name="Object 15"/>
          <p:cNvGraphicFramePr>
            <a:graphicFrameLocks noChangeAspect="1"/>
          </p:cNvGraphicFramePr>
          <p:nvPr/>
        </p:nvGraphicFramePr>
        <p:xfrm>
          <a:off x="495300" y="1435100"/>
          <a:ext cx="8191500" cy="5562600"/>
        </p:xfrm>
        <a:graphic>
          <a:graphicData uri="http://schemas.openxmlformats.org/presentationml/2006/ole">
            <p:oleObj spid="_x0000_s239618" name="Document" r:id="rId4" imgW="8684113" imgH="5877518"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3.1.3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215043" name="Object 3"/>
          <p:cNvGraphicFramePr>
            <a:graphicFrameLocks noChangeAspect="1"/>
          </p:cNvGraphicFramePr>
          <p:nvPr/>
        </p:nvGraphicFramePr>
        <p:xfrm>
          <a:off x="285750" y="1425575"/>
          <a:ext cx="8229600" cy="5640388"/>
        </p:xfrm>
        <a:graphic>
          <a:graphicData uri="http://schemas.openxmlformats.org/presentationml/2006/ole">
            <p:oleObj spid="_x0000_s240642" name="Document" r:id="rId4" imgW="8262428" imgH="5665817"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1817" name="Object 25"/>
          <p:cNvGraphicFramePr>
            <a:graphicFrameLocks noChangeAspect="1"/>
          </p:cNvGraphicFramePr>
          <p:nvPr>
            <p:ph/>
          </p:nvPr>
        </p:nvGraphicFramePr>
        <p:xfrm>
          <a:off x="857224" y="2285992"/>
          <a:ext cx="7893050" cy="3752850"/>
        </p:xfrm>
        <a:graphic>
          <a:graphicData uri="http://schemas.openxmlformats.org/presentationml/2006/ole">
            <p:oleObj spid="_x0000_s145410" name="Document" r:id="rId3" imgW="8244429" imgH="3919775" progId="Word.Document.8">
              <p:embed/>
            </p:oleObj>
          </a:graphicData>
        </a:graphic>
      </p:graphicFrame>
      <p:grpSp>
        <p:nvGrpSpPr>
          <p:cNvPr id="2" name="Group 2"/>
          <p:cNvGrpSpPr>
            <a:grpSpLocks/>
          </p:cNvGrpSpPr>
          <p:nvPr/>
        </p:nvGrpSpPr>
        <p:grpSpPr bwMode="auto">
          <a:xfrm>
            <a:off x="322263" y="1317625"/>
            <a:ext cx="2305050" cy="527050"/>
            <a:chOff x="203" y="830"/>
            <a:chExt cx="1452" cy="332"/>
          </a:xfrm>
        </p:grpSpPr>
        <p:pic>
          <p:nvPicPr>
            <p:cNvPr id="19463" name="Picture 3"/>
            <p:cNvPicPr>
              <a:picLocks noChangeAspect="1" noChangeArrowheads="1"/>
            </p:cNvPicPr>
            <p:nvPr/>
          </p:nvPicPr>
          <p:blipFill>
            <a:blip r:embed="rId4"/>
            <a:srcRect/>
            <a:stretch>
              <a:fillRect/>
            </a:stretch>
          </p:blipFill>
          <p:spPr bwMode="auto">
            <a:xfrm>
              <a:off x="203" y="839"/>
              <a:ext cx="1452" cy="323"/>
            </a:xfrm>
            <a:prstGeom prst="rect">
              <a:avLst/>
            </a:prstGeom>
            <a:noFill/>
            <a:ln w="9525" algn="ctr">
              <a:noFill/>
              <a:miter lim="800000"/>
              <a:headEnd/>
              <a:tailEnd/>
            </a:ln>
          </p:spPr>
        </p:pic>
        <p:sp>
          <p:nvSpPr>
            <p:cNvPr id="19464" name="Text Box 4"/>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当堂自测</a:t>
              </a:r>
            </a:p>
          </p:txBody>
        </p:sp>
      </p:grpSp>
      <p:sp>
        <p:nvSpPr>
          <p:cNvPr id="801799"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.3</a:t>
            </a:r>
            <a:r>
              <a:rPr lang="en-US" altLang="zh-CN" sz="2600" dirty="0" smtClean="0">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pic>
        <p:nvPicPr>
          <p:cNvPr id="19462"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
        <p:nvSpPr>
          <p:cNvPr id="19460" name="AutoShape 4" descr="C:\Users\cmt\AppData\Roaming\Tencent\Users\1211397053\QQ\WinTemp\RichOle\`3M[C2%MURV)I=%WYETR0.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103427" name="Object 8"/>
          <p:cNvGraphicFramePr>
            <a:graphicFrameLocks noChangeAspect="1"/>
          </p:cNvGraphicFramePr>
          <p:nvPr/>
        </p:nvGraphicFramePr>
        <p:xfrm>
          <a:off x="285720" y="3857628"/>
          <a:ext cx="8262937" cy="3970337"/>
        </p:xfrm>
        <a:graphic>
          <a:graphicData uri="http://schemas.openxmlformats.org/presentationml/2006/ole">
            <p:oleObj spid="_x0000_s145411" name="Document" r:id="rId6" imgW="8281867" imgH="397989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01799"/>
                                        </p:tgtEl>
                                        <p:attrNameLst>
                                          <p:attrName>style.visibility</p:attrName>
                                        </p:attrNameLst>
                                      </p:cBhvr>
                                      <p:to>
                                        <p:strVal val="visible"/>
                                      </p:to>
                                    </p:set>
                                    <p:anim calcmode="lin" valueType="num">
                                      <p:cBhvr additive="base">
                                        <p:cTn id="7" dur="500" fill="hold"/>
                                        <p:tgtEl>
                                          <p:spTgt spid="801799"/>
                                        </p:tgtEl>
                                        <p:attrNameLst>
                                          <p:attrName>ppt_x</p:attrName>
                                        </p:attrNameLst>
                                      </p:cBhvr>
                                      <p:tavLst>
                                        <p:tav tm="0">
                                          <p:val>
                                            <p:strVal val="#ppt_x"/>
                                          </p:val>
                                        </p:tav>
                                        <p:tav tm="100000">
                                          <p:val>
                                            <p:strVal val="#ppt_x"/>
                                          </p:val>
                                        </p:tav>
                                      </p:tavLst>
                                    </p:anim>
                                    <p:anim calcmode="lin" valueType="num">
                                      <p:cBhvr additive="base">
                                        <p:cTn id="8" dur="500" fill="hold"/>
                                        <p:tgtEl>
                                          <p:spTgt spid="80179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01817">
                                            <p:subSp spid="_x0000_s145410"/>
                                          </p:spTgt>
                                        </p:tgtEl>
                                        <p:attrNameLst>
                                          <p:attrName>style.visibility</p:attrName>
                                        </p:attrNameLst>
                                      </p:cBhvr>
                                      <p:to>
                                        <p:strVal val="visible"/>
                                      </p:to>
                                    </p:set>
                                    <p:animEffect transition="in" filter="blinds(horizontal)">
                                      <p:cBhvr>
                                        <p:cTn id="17" dur="500"/>
                                        <p:tgtEl>
                                          <p:spTgt spid="801817">
                                            <p:subSp spid="_x0000_s145410"/>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03427"/>
                                        </p:tgtEl>
                                        <p:attrNameLst>
                                          <p:attrName>style.visibility</p:attrName>
                                        </p:attrNameLst>
                                      </p:cBhvr>
                                      <p:to>
                                        <p:strVal val="visible"/>
                                      </p:to>
                                    </p:set>
                                    <p:anim calcmode="lin" valueType="num">
                                      <p:cBhvr additive="base">
                                        <p:cTn id="22" dur="500" fill="hold"/>
                                        <p:tgtEl>
                                          <p:spTgt spid="103427"/>
                                        </p:tgtEl>
                                        <p:attrNameLst>
                                          <p:attrName>ppt_x</p:attrName>
                                        </p:attrNameLst>
                                      </p:cBhvr>
                                      <p:tavLst>
                                        <p:tav tm="0">
                                          <p:val>
                                            <p:strVal val="#ppt_x"/>
                                          </p:val>
                                        </p:tav>
                                        <p:tav tm="100000">
                                          <p:val>
                                            <p:strVal val="#ppt_x"/>
                                          </p:val>
                                        </p:tav>
                                      </p:tavLst>
                                    </p:anim>
                                    <p:anim calcmode="lin" valueType="num">
                                      <p:cBhvr additive="base">
                                        <p:cTn id="23" dur="500" fill="hold"/>
                                        <p:tgtEl>
                                          <p:spTgt spid="1034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799"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.3</a:t>
            </a:r>
            <a:r>
              <a:rPr lang="en-US" altLang="zh-CN" sz="2600" dirty="0" smtClean="0">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0482" name="Object 8"/>
          <p:cNvGraphicFramePr>
            <a:graphicFrameLocks noChangeAspect="1"/>
          </p:cNvGraphicFramePr>
          <p:nvPr>
            <p:ph/>
          </p:nvPr>
        </p:nvGraphicFramePr>
        <p:xfrm>
          <a:off x="357158" y="1500174"/>
          <a:ext cx="8051800" cy="3894138"/>
        </p:xfrm>
        <a:graphic>
          <a:graphicData uri="http://schemas.openxmlformats.org/presentationml/2006/ole">
            <p:oleObj spid="_x0000_s146434" name="Document" r:id="rId3" imgW="8394903" imgH="4068818" progId="Word.Document.8">
              <p:embed/>
            </p:oleObj>
          </a:graphicData>
        </a:graphic>
      </p:graphicFrame>
      <p:pic>
        <p:nvPicPr>
          <p:cNvPr id="20485"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sp>
        <p:nvSpPr>
          <p:cNvPr id="2" name="AutoShape 4" descr="C:\Users\cmt\AppData\Roaming\Tencent\Users\1211397053\QQ\WinTemp\RichOle\`3M[C2%MURV)I=%WYETR0.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3" name="Object 8"/>
          <p:cNvGraphicFramePr>
            <a:graphicFrameLocks noChangeAspect="1"/>
          </p:cNvGraphicFramePr>
          <p:nvPr/>
        </p:nvGraphicFramePr>
        <p:xfrm>
          <a:off x="357158" y="3286124"/>
          <a:ext cx="8262938" cy="3970338"/>
        </p:xfrm>
        <a:graphic>
          <a:graphicData uri="http://schemas.openxmlformats.org/presentationml/2006/ole">
            <p:oleObj spid="_x0000_s146435" name="Document" r:id="rId5" imgW="8281867" imgH="397989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9482" name="Object 10"/>
          <p:cNvGraphicFramePr>
            <a:graphicFrameLocks noChangeAspect="1"/>
          </p:cNvGraphicFramePr>
          <p:nvPr>
            <p:ph/>
          </p:nvPr>
        </p:nvGraphicFramePr>
        <p:xfrm>
          <a:off x="379413" y="1212850"/>
          <a:ext cx="8799512" cy="3892550"/>
        </p:xfrm>
        <a:graphic>
          <a:graphicData uri="http://schemas.openxmlformats.org/presentationml/2006/ole">
            <p:oleObj spid="_x0000_s147458" name="Document" r:id="rId3" imgW="8840937" imgH="3911388" progId="Word.Document.8">
              <p:embed/>
            </p:oleObj>
          </a:graphicData>
        </a:graphic>
      </p:graphicFrame>
      <p:sp>
        <p:nvSpPr>
          <p:cNvPr id="21508"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.3</a:t>
            </a:r>
            <a:r>
              <a:rPr lang="zh-CN" altLang="en-US" sz="2600" dirty="0" smtClean="0">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 当堂自测</a:t>
            </a:r>
            <a:r>
              <a:rPr lang="zh-CN" altLang="en-US" sz="2600" dirty="0">
                <a:latin typeface="黑体" pitchFamily="2" charset="-122"/>
                <a:ea typeface="黑体" pitchFamily="2" charset="-122"/>
              </a:rPr>
              <a:t> </a:t>
            </a:r>
          </a:p>
        </p:txBody>
      </p:sp>
      <p:pic>
        <p:nvPicPr>
          <p:cNvPr id="21509"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8"/>
          <p:cNvGraphicFramePr>
            <a:graphicFrameLocks noChangeAspect="1"/>
          </p:cNvGraphicFramePr>
          <p:nvPr/>
        </p:nvGraphicFramePr>
        <p:xfrm>
          <a:off x="428596" y="3429000"/>
          <a:ext cx="8262937" cy="3970338"/>
        </p:xfrm>
        <a:graphic>
          <a:graphicData uri="http://schemas.openxmlformats.org/presentationml/2006/ole">
            <p:oleObj spid="_x0000_s147459" name="Document" r:id="rId5" imgW="8281867" imgH="3979896" progId="Word.Document.8">
              <p:embed/>
            </p:oleObj>
          </a:graphicData>
        </a:graphic>
      </p:graphicFrame>
      <p:graphicFrame>
        <p:nvGraphicFramePr>
          <p:cNvPr id="147460" name="Object 9"/>
          <p:cNvGraphicFramePr>
            <a:graphicFrameLocks noChangeAspect="1"/>
          </p:cNvGraphicFramePr>
          <p:nvPr/>
        </p:nvGraphicFramePr>
        <p:xfrm>
          <a:off x="428596" y="4143380"/>
          <a:ext cx="8407400" cy="3063875"/>
        </p:xfrm>
        <a:graphic>
          <a:graphicData uri="http://schemas.openxmlformats.org/presentationml/2006/ole">
            <p:oleObj spid="_x0000_s147460" name="Document" r:id="rId6" imgW="8438822" imgH="3075194" progId="Word.Document.8">
              <p:embed/>
            </p:oleObj>
          </a:graphicData>
        </a:graphic>
      </p:graphicFrame>
      <p:graphicFrame>
        <p:nvGraphicFramePr>
          <p:cNvPr id="147461" name="Object 8"/>
          <p:cNvGraphicFramePr>
            <a:graphicFrameLocks noChangeAspect="1"/>
          </p:cNvGraphicFramePr>
          <p:nvPr/>
        </p:nvGraphicFramePr>
        <p:xfrm>
          <a:off x="428596" y="5500702"/>
          <a:ext cx="8262937" cy="3970337"/>
        </p:xfrm>
        <a:graphic>
          <a:graphicData uri="http://schemas.openxmlformats.org/presentationml/2006/ole">
            <p:oleObj spid="_x0000_s147461" name="Document" r:id="rId7" imgW="8281867" imgH="397989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7461"/>
                                        </p:tgtEl>
                                        <p:attrNameLst>
                                          <p:attrName>style.visibility</p:attrName>
                                        </p:attrNameLst>
                                      </p:cBhvr>
                                      <p:to>
                                        <p:strVal val="visible"/>
                                      </p:to>
                                    </p:set>
                                    <p:anim calcmode="lin" valueType="num">
                                      <p:cBhvr additive="base">
                                        <p:cTn id="13" dur="500" fill="hold"/>
                                        <p:tgtEl>
                                          <p:spTgt spid="147461"/>
                                        </p:tgtEl>
                                        <p:attrNameLst>
                                          <p:attrName>ppt_x</p:attrName>
                                        </p:attrNameLst>
                                      </p:cBhvr>
                                      <p:tavLst>
                                        <p:tav tm="0">
                                          <p:val>
                                            <p:strVal val="#ppt_x"/>
                                          </p:val>
                                        </p:tav>
                                        <p:tav tm="100000">
                                          <p:val>
                                            <p:strVal val="#ppt_x"/>
                                          </p:val>
                                        </p:tav>
                                      </p:tavLst>
                                    </p:anim>
                                    <p:anim calcmode="lin" valueType="num">
                                      <p:cBhvr additive="base">
                                        <p:cTn id="14" dur="500" fill="hold"/>
                                        <p:tgtEl>
                                          <p:spTgt spid="1474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.3</a:t>
            </a:r>
            <a:r>
              <a:rPr lang="zh-CN" altLang="en-US" sz="2600" dirty="0" smtClean="0">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 当堂自测</a:t>
            </a:r>
            <a:r>
              <a:rPr lang="zh-CN" altLang="en-US" sz="2600" dirty="0">
                <a:latin typeface="黑体" pitchFamily="2" charset="-122"/>
                <a:ea typeface="黑体" pitchFamily="2" charset="-122"/>
              </a:rPr>
              <a:t> </a:t>
            </a:r>
          </a:p>
        </p:txBody>
      </p:sp>
      <p:graphicFrame>
        <p:nvGraphicFramePr>
          <p:cNvPr id="23554" name="Object 5"/>
          <p:cNvGraphicFramePr>
            <a:graphicFrameLocks noChangeAspect="1"/>
          </p:cNvGraphicFramePr>
          <p:nvPr>
            <p:ph/>
          </p:nvPr>
        </p:nvGraphicFramePr>
        <p:xfrm>
          <a:off x="357158" y="1785926"/>
          <a:ext cx="8205788" cy="2981325"/>
        </p:xfrm>
        <a:graphic>
          <a:graphicData uri="http://schemas.openxmlformats.org/presentationml/2006/ole">
            <p:oleObj spid="_x0000_s149506" name="Document" r:id="rId3" imgW="8438822" imgH="3075194" progId="Word.Document.8">
              <p:embed/>
            </p:oleObj>
          </a:graphicData>
        </a:graphic>
      </p:graphicFrame>
      <p:pic>
        <p:nvPicPr>
          <p:cNvPr id="23557"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8"/>
          <p:cNvGraphicFramePr>
            <a:graphicFrameLocks noChangeAspect="1"/>
          </p:cNvGraphicFramePr>
          <p:nvPr/>
        </p:nvGraphicFramePr>
        <p:xfrm>
          <a:off x="428596" y="3357562"/>
          <a:ext cx="8262938" cy="3970337"/>
        </p:xfrm>
        <a:graphic>
          <a:graphicData uri="http://schemas.openxmlformats.org/presentationml/2006/ole">
            <p:oleObj spid="_x0000_s149507" name="Document" r:id="rId5" imgW="8281867" imgH="397989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smtClean="0">
                <a:solidFill>
                  <a:srgbClr val="FFFF00"/>
                </a:solidFill>
                <a:latin typeface="黑体" pitchFamily="2" charset="-122"/>
                <a:ea typeface="黑体" pitchFamily="2" charset="-122"/>
              </a:rPr>
              <a:t>3.1.3 </a:t>
            </a:r>
            <a:r>
              <a:rPr lang="en-US" altLang="zh-CN" sz="260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3" name="Object 15"/>
          <p:cNvGraphicFramePr>
            <a:graphicFrameLocks noChangeAspect="1"/>
          </p:cNvGraphicFramePr>
          <p:nvPr/>
        </p:nvGraphicFramePr>
        <p:xfrm>
          <a:off x="427038" y="1995488"/>
          <a:ext cx="8266112" cy="5581650"/>
        </p:xfrm>
        <a:graphic>
          <a:graphicData uri="http://schemas.openxmlformats.org/presentationml/2006/ole">
            <p:oleObj spid="_x0000_s241666" name="Document" r:id="rId5" imgW="8646534" imgH="5741779" progId="Word.Document.8">
              <p:embed/>
            </p:oleObj>
          </a:graphicData>
        </a:graphic>
      </p:graphicFrame>
      <p:graphicFrame>
        <p:nvGraphicFramePr>
          <p:cNvPr id="487439" name="Object 15"/>
          <p:cNvGraphicFramePr>
            <a:graphicFrameLocks noChangeAspect="1"/>
          </p:cNvGraphicFramePr>
          <p:nvPr/>
        </p:nvGraphicFramePr>
        <p:xfrm>
          <a:off x="808037" y="5143512"/>
          <a:ext cx="8335963" cy="5024438"/>
        </p:xfrm>
        <a:graphic>
          <a:graphicData uri="http://schemas.openxmlformats.org/presentationml/2006/ole">
            <p:oleObj spid="_x0000_s241667" name="Document" r:id="rId6" imgW="8502899" imgH="5237407"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87439"/>
                                        </p:tgtEl>
                                        <p:attrNameLst>
                                          <p:attrName>style.visibility</p:attrName>
                                        </p:attrNameLst>
                                      </p:cBhvr>
                                      <p:to>
                                        <p:strVal val="visible"/>
                                      </p:to>
                                    </p:set>
                                    <p:animEffect transition="in" filter="checkerboard(across)">
                                      <p:cBhvr>
                                        <p:cTn id="22"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3.1.1  3.1.2</a:t>
            </a:r>
            <a:r>
              <a:rPr lang="en-US" altLang="zh-CN" sz="2600" dirty="0" smtClean="0">
                <a:solidFill>
                  <a:srgbClr val="003399"/>
                </a:solidFill>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a:t>
            </a:r>
            <a:r>
              <a:rPr lang="en-US" altLang="zh-CN" sz="2600" dirty="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重点难点</a:t>
            </a:r>
          </a:p>
        </p:txBody>
      </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重点</a:t>
            </a:r>
            <a:r>
              <a:rPr lang="en-US" altLang="zh-CN" dirty="0">
                <a:solidFill>
                  <a:srgbClr val="000000"/>
                </a:solidFill>
                <a:cs typeface="Times New Roman" pitchFamily="18" charset="0"/>
              </a:rPr>
              <a:t>]</a:t>
            </a:r>
          </a:p>
          <a:p>
            <a:r>
              <a:rPr lang="zh-CN" altLang="en-US" b="0" dirty="0">
                <a:solidFill>
                  <a:srgbClr val="000000"/>
                </a:solidFill>
                <a:cs typeface="Times New Roman" pitchFamily="18" charset="0"/>
              </a:rPr>
              <a:t>　　</a:t>
            </a:r>
            <a:r>
              <a:rPr lang="en-US" altLang="en-US" b="0" dirty="0" smtClean="0">
                <a:solidFill>
                  <a:srgbClr val="000000"/>
                </a:solidFill>
                <a:cs typeface="Times New Roman" pitchFamily="18" charset="0"/>
              </a:rPr>
              <a:t>(1)</a:t>
            </a:r>
            <a:r>
              <a:rPr lang="zh-CN" altLang="en-US" b="0" dirty="0" smtClean="0">
                <a:solidFill>
                  <a:srgbClr val="000000"/>
                </a:solidFill>
                <a:cs typeface="Times New Roman" pitchFamily="18" charset="0"/>
              </a:rPr>
              <a:t>空间向量的加减运算及运算律；</a:t>
            </a:r>
          </a:p>
          <a:p>
            <a:r>
              <a:rPr lang="en-US" altLang="en-US" b="0" dirty="0" smtClean="0">
                <a:solidFill>
                  <a:srgbClr val="000000"/>
                </a:solidFill>
                <a:cs typeface="Times New Roman" pitchFamily="18" charset="0"/>
              </a:rPr>
              <a:t>    (2)</a:t>
            </a:r>
            <a:r>
              <a:rPr lang="zh-CN" altLang="en-US" b="0" dirty="0" smtClean="0">
                <a:solidFill>
                  <a:srgbClr val="000000"/>
                </a:solidFill>
                <a:cs typeface="Times New Roman" pitchFamily="18" charset="0"/>
              </a:rPr>
              <a:t>空间向量的数乘运算及运算律．</a:t>
            </a:r>
            <a:endParaRPr lang="en-US" altLang="zh-CN" b="0" dirty="0" smtClean="0">
              <a:solidFill>
                <a:srgbClr val="000000"/>
              </a:solidFill>
              <a:cs typeface="Times New Roman" pitchFamily="18" charset="0"/>
            </a:endParaRPr>
          </a:p>
          <a:p>
            <a:endParaRPr lang="zh-CN" altLang="en-US" b="0" dirty="0" smtClean="0">
              <a:solidFill>
                <a:srgbClr val="000000"/>
              </a:solidFill>
              <a:cs typeface="Times New Roman" pitchFamily="18" charset="0"/>
            </a:endParaRPr>
          </a:p>
          <a:p>
            <a:pPr algn="just">
              <a:lnSpc>
                <a:spcPct val="122000"/>
              </a:lnSpc>
            </a:pPr>
            <a:r>
              <a:rPr lang="zh-CN" altLang="en-US" b="0" dirty="0" smtClean="0">
                <a:solidFill>
                  <a:srgbClr val="000000"/>
                </a:solidFill>
                <a:cs typeface="Times New Roman" pitchFamily="18" charset="0"/>
              </a:rPr>
              <a:t>    </a:t>
            </a:r>
            <a:r>
              <a:rPr lang="en-US" altLang="zh-CN" dirty="0" smtClean="0">
                <a:solidFill>
                  <a:srgbClr val="000000"/>
                </a:solidFill>
                <a:cs typeface="Times New Roman" pitchFamily="18" charset="0"/>
              </a:rPr>
              <a:t>[</a:t>
            </a:r>
            <a:r>
              <a:rPr lang="zh-CN" altLang="en-US" dirty="0">
                <a:solidFill>
                  <a:srgbClr val="000000"/>
                </a:solidFill>
                <a:cs typeface="Times New Roman" pitchFamily="18" charset="0"/>
              </a:rPr>
              <a:t>难点</a:t>
            </a:r>
            <a:r>
              <a:rPr lang="en-US" altLang="zh-CN" dirty="0">
                <a:solidFill>
                  <a:srgbClr val="000000"/>
                </a:solidFill>
                <a:cs typeface="Times New Roman" pitchFamily="18" charset="0"/>
              </a:rPr>
              <a:t>]</a:t>
            </a:r>
          </a:p>
          <a:p>
            <a:pPr algn="just">
              <a:lnSpc>
                <a:spcPct val="122000"/>
              </a:lnSpc>
            </a:pPr>
            <a:r>
              <a:rPr lang="zh-CN" altLang="en-US" b="0" dirty="0">
                <a:solidFill>
                  <a:srgbClr val="000000"/>
                </a:solidFill>
                <a:cs typeface="Times New Roman" pitchFamily="18" charset="0"/>
              </a:rPr>
              <a:t>　　</a:t>
            </a:r>
            <a:r>
              <a:rPr lang="zh-CN" altLang="en-US" b="0" dirty="0" smtClean="0">
                <a:solidFill>
                  <a:srgbClr val="000000"/>
                </a:solidFill>
                <a:cs typeface="Times New Roman" pitchFamily="18" charset="0"/>
              </a:rPr>
              <a:t>应用向量解决立体几何问题．</a:t>
            </a:r>
            <a:endParaRPr lang="zh-CN" altLang="en-US" b="0" dirty="0">
              <a:solidFill>
                <a:srgbClr val="000000"/>
              </a:solidFill>
              <a:cs typeface="Times New Roman" pitchFamily="18" charset="0"/>
            </a:endParaRPr>
          </a:p>
        </p:txBody>
      </p:sp>
      <p:grpSp>
        <p:nvGrpSpPr>
          <p:cNvPr id="2" name="Group 4"/>
          <p:cNvGrpSpPr>
            <a:grpSpLocks/>
          </p:cNvGrpSpPr>
          <p:nvPr/>
        </p:nvGrpSpPr>
        <p:grpSpPr bwMode="auto">
          <a:xfrm>
            <a:off x="322263" y="1317625"/>
            <a:ext cx="2305050" cy="527050"/>
            <a:chOff x="203" y="830"/>
            <a:chExt cx="1452" cy="332"/>
          </a:xfrm>
        </p:grpSpPr>
        <p:pic>
          <p:nvPicPr>
            <p:cNvPr id="49158"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49159"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重点难点</a:t>
              </a:r>
            </a:p>
          </p:txBody>
        </p:sp>
      </p:grpSp>
      <p:pic>
        <p:nvPicPr>
          <p:cNvPr id="49157"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3058"/>
                                        </p:tgtEl>
                                        <p:attrNameLst>
                                          <p:attrName>style.visibility</p:attrName>
                                        </p:attrNameLst>
                                      </p:cBhvr>
                                      <p:to>
                                        <p:strVal val="visible"/>
                                      </p:to>
                                    </p:set>
                                    <p:anim calcmode="lin" valueType="num">
                                      <p:cBhvr additive="base">
                                        <p:cTn id="7" dur="500" fill="hold"/>
                                        <p:tgtEl>
                                          <p:spTgt spid="813058"/>
                                        </p:tgtEl>
                                        <p:attrNameLst>
                                          <p:attrName>ppt_x</p:attrName>
                                        </p:attrNameLst>
                                      </p:cBhvr>
                                      <p:tavLst>
                                        <p:tav tm="0">
                                          <p:val>
                                            <p:strVal val="#ppt_x"/>
                                          </p:val>
                                        </p:tav>
                                        <p:tav tm="100000">
                                          <p:val>
                                            <p:strVal val="#ppt_x"/>
                                          </p:val>
                                        </p:tav>
                                      </p:tavLst>
                                    </p:anim>
                                    <p:anim calcmode="lin" valueType="num">
                                      <p:cBhvr additive="base">
                                        <p:cTn id="8" dur="500" fill="hold"/>
                                        <p:tgtEl>
                                          <p:spTgt spid="81305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3058" grpId="0"/>
      <p:bldP spid="47924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Text Box 2"/>
          <p:cNvSpPr txBox="1">
            <a:spLocks noChangeArrowheads="1"/>
          </p:cNvSpPr>
          <p:nvPr/>
        </p:nvSpPr>
        <p:spPr bwMode="auto">
          <a:xfrm>
            <a:off x="179388" y="2492375"/>
            <a:ext cx="8713787" cy="1446550"/>
          </a:xfrm>
          <a:prstGeom prst="rect">
            <a:avLst/>
          </a:prstGeom>
          <a:noFill/>
          <a:ln w="9525">
            <a:noFill/>
            <a:miter lim="800000"/>
            <a:headEnd/>
            <a:tailEnd/>
          </a:ln>
        </p:spPr>
        <p:txBody>
          <a:bodyPr>
            <a:spAutoFit/>
          </a:bodyPr>
          <a:lstStyle/>
          <a:p>
            <a:pPr algn="ctr"/>
            <a:r>
              <a:rPr lang="zh-CN" altLang="en-US" sz="4400" dirty="0" smtClean="0">
                <a:solidFill>
                  <a:srgbClr val="0066CC"/>
                </a:solidFill>
                <a:latin typeface="楷体_GB2312" pitchFamily="49" charset="-122"/>
                <a:ea typeface="楷体_GB2312" pitchFamily="49" charset="-122"/>
              </a:rPr>
              <a:t>　</a:t>
            </a:r>
            <a:r>
              <a:rPr lang="en-US" altLang="zh-CN" sz="4400" dirty="0" smtClean="0">
                <a:solidFill>
                  <a:srgbClr val="0066CC"/>
                </a:solidFill>
                <a:latin typeface="楷体_GB2312" pitchFamily="49" charset="-122"/>
                <a:ea typeface="楷体_GB2312" pitchFamily="49" charset="-122"/>
              </a:rPr>
              <a:t>3.1.4  </a:t>
            </a:r>
            <a:r>
              <a:rPr lang="zh-CN" altLang="en-US" sz="4400" spc="-100" dirty="0" smtClean="0">
                <a:solidFill>
                  <a:srgbClr val="0066CC"/>
                </a:solidFill>
                <a:latin typeface="楷体_GB2312" pitchFamily="49" charset="-122"/>
                <a:ea typeface="楷体_GB2312" pitchFamily="49" charset="-122"/>
              </a:rPr>
              <a:t>空间向量的正交分解及其坐标表示</a:t>
            </a:r>
          </a:p>
        </p:txBody>
      </p:sp>
      <p:pic>
        <p:nvPicPr>
          <p:cNvPr id="46083" name="图片 2"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621570"/>
                                        </p:tgtEl>
                                        <p:attrNameLst>
                                          <p:attrName>style.visibility</p:attrName>
                                        </p:attrNameLst>
                                      </p:cBhvr>
                                      <p:to>
                                        <p:strVal val="visible"/>
                                      </p:to>
                                    </p:set>
                                    <p:anim calcmode="lin" valueType="num">
                                      <p:cBhvr>
                                        <p:cTn id="7" dur="500" fill="hold"/>
                                        <p:tgtEl>
                                          <p:spTgt spid="621570"/>
                                        </p:tgtEl>
                                        <p:attrNameLst>
                                          <p:attrName>ppt_w</p:attrName>
                                        </p:attrNameLst>
                                      </p:cBhvr>
                                      <p:tavLst>
                                        <p:tav tm="0">
                                          <p:val>
                                            <p:fltVal val="0"/>
                                          </p:val>
                                        </p:tav>
                                        <p:tav tm="100000">
                                          <p:val>
                                            <p:strVal val="#ppt_w"/>
                                          </p:val>
                                        </p:tav>
                                      </p:tavLst>
                                    </p:anim>
                                    <p:anim calcmode="lin" valueType="num">
                                      <p:cBhvr>
                                        <p:cTn id="8" dur="500" fill="hold"/>
                                        <p:tgtEl>
                                          <p:spTgt spid="621570"/>
                                        </p:tgtEl>
                                        <p:attrNameLst>
                                          <p:attrName>ppt_h</p:attrName>
                                        </p:attrNameLst>
                                      </p:cBhvr>
                                      <p:tavLst>
                                        <p:tav tm="0">
                                          <p:val>
                                            <p:fltVal val="0"/>
                                          </p:val>
                                        </p:tav>
                                        <p:tav tm="100000">
                                          <p:val>
                                            <p:strVal val="#ppt_h"/>
                                          </p:val>
                                        </p:tav>
                                      </p:tavLst>
                                    </p:anim>
                                    <p:animEffect transition="in" filter="fade">
                                      <p:cBhvr>
                                        <p:cTn id="9" dur="500"/>
                                        <p:tgtEl>
                                          <p:spTgt spid="621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7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Text Box 2"/>
          <p:cNvSpPr txBox="1">
            <a:spLocks noChangeArrowheads="1"/>
          </p:cNvSpPr>
          <p:nvPr/>
        </p:nvSpPr>
        <p:spPr bwMode="auto">
          <a:xfrm>
            <a:off x="250825" y="188913"/>
            <a:ext cx="6121400"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.4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三维目标</a:t>
            </a:r>
          </a:p>
        </p:txBody>
      </p:sp>
      <p:grpSp>
        <p:nvGrpSpPr>
          <p:cNvPr id="2" name="Group 3"/>
          <p:cNvGrpSpPr>
            <a:grpSpLocks/>
          </p:cNvGrpSpPr>
          <p:nvPr/>
        </p:nvGrpSpPr>
        <p:grpSpPr bwMode="auto">
          <a:xfrm>
            <a:off x="322263" y="1317625"/>
            <a:ext cx="2305050" cy="527050"/>
            <a:chOff x="203" y="830"/>
            <a:chExt cx="1452" cy="332"/>
          </a:xfrm>
        </p:grpSpPr>
        <p:pic>
          <p:nvPicPr>
            <p:cNvPr id="47110" name="Picture 4"/>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47111" name="Text Box 5"/>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三维目标</a:t>
              </a:r>
            </a:p>
          </p:txBody>
        </p:sp>
      </p:grpSp>
      <p:sp>
        <p:nvSpPr>
          <p:cNvPr id="479240" name="Text Box 8"/>
          <p:cNvSpPr txBox="1">
            <a:spLocks noChangeArrowheads="1"/>
          </p:cNvSpPr>
          <p:nvPr/>
        </p:nvSpPr>
        <p:spPr bwMode="auto">
          <a:xfrm>
            <a:off x="357158" y="2000240"/>
            <a:ext cx="8456613" cy="4030663"/>
          </a:xfrm>
          <a:prstGeom prst="rect">
            <a:avLst/>
          </a:prstGeom>
          <a:noFill/>
          <a:ln w="9525" algn="ctr">
            <a:noFill/>
            <a:miter lim="800000"/>
            <a:headEnd/>
            <a:tailEnd/>
          </a:ln>
        </p:spPr>
        <p:txBody>
          <a:bodyPr/>
          <a:lstStyle/>
          <a:p>
            <a:pPr>
              <a:lnSpc>
                <a:spcPts val="3500"/>
              </a:lnSpc>
            </a:pPr>
            <a:r>
              <a:rPr lang="en-US" altLang="zh-CN" b="0" dirty="0"/>
              <a:t>    1</a:t>
            </a:r>
            <a:r>
              <a:rPr lang="zh-CN" altLang="en-US" b="0" dirty="0"/>
              <a:t>．知识与技能</a:t>
            </a:r>
          </a:p>
          <a:p>
            <a:pPr>
              <a:lnSpc>
                <a:spcPts val="3500"/>
              </a:lnSpc>
            </a:pPr>
            <a:r>
              <a:rPr lang="zh-CN" altLang="en-US" b="0" dirty="0"/>
              <a:t>　</a:t>
            </a:r>
            <a:r>
              <a:rPr lang="zh-CN" altLang="en-US" b="0" dirty="0" smtClean="0"/>
              <a:t>  空间向量基本定理，空间向量的坐标运算的规律，判断两个向量共线或垂直．培养学生的运算能力．</a:t>
            </a:r>
          </a:p>
          <a:p>
            <a:pPr>
              <a:lnSpc>
                <a:spcPts val="3500"/>
              </a:lnSpc>
            </a:pPr>
            <a:r>
              <a:rPr lang="en-US" altLang="zh-CN" b="0" dirty="0" smtClean="0"/>
              <a:t>    2</a:t>
            </a:r>
            <a:r>
              <a:rPr lang="zh-CN" altLang="en-US" b="0" dirty="0"/>
              <a:t>．过程与方法</a:t>
            </a:r>
          </a:p>
          <a:p>
            <a:pPr>
              <a:lnSpc>
                <a:spcPts val="3500"/>
              </a:lnSpc>
            </a:pPr>
            <a:r>
              <a:rPr lang="zh-CN" altLang="en-US" b="0" dirty="0"/>
              <a:t>　　</a:t>
            </a:r>
            <a:r>
              <a:rPr lang="zh-CN" altLang="en-US" b="0" dirty="0" smtClean="0"/>
              <a:t>掌握空间向量的正交分解及空间向量基本定理和坐标表示；会根据向量的坐标，判断两个向量共线或垂直．</a:t>
            </a:r>
            <a:endParaRPr lang="en-US" altLang="zh-CN" b="0" dirty="0" smtClean="0"/>
          </a:p>
          <a:p>
            <a:pPr>
              <a:lnSpc>
                <a:spcPts val="3500"/>
              </a:lnSpc>
            </a:pPr>
            <a:r>
              <a:rPr lang="en-US" altLang="zh-CN" b="0" dirty="0" smtClean="0"/>
              <a:t>    3</a:t>
            </a:r>
            <a:r>
              <a:rPr lang="zh-CN" altLang="en-US" b="0" dirty="0" smtClean="0"/>
              <a:t>．情感、态度与价值观</a:t>
            </a:r>
            <a:endParaRPr lang="en-US" altLang="zh-CN" b="0" dirty="0" smtClean="0"/>
          </a:p>
          <a:p>
            <a:pPr>
              <a:lnSpc>
                <a:spcPts val="3500"/>
              </a:lnSpc>
            </a:pPr>
            <a:r>
              <a:rPr lang="zh-CN" altLang="en-US" b="0" dirty="0" smtClean="0"/>
              <a:t>    学会用数形结合的方法解决简单问题，培养空间想象能力．</a:t>
            </a:r>
          </a:p>
          <a:p>
            <a:pPr>
              <a:lnSpc>
                <a:spcPct val="122000"/>
              </a:lnSpc>
            </a:pPr>
            <a:endParaRPr lang="zh-CN" altLang="en-US" b="0" dirty="0"/>
          </a:p>
        </p:txBody>
      </p:sp>
      <p:pic>
        <p:nvPicPr>
          <p:cNvPr id="47109"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11010"/>
                                        </p:tgtEl>
                                        <p:attrNameLst>
                                          <p:attrName>style.visibility</p:attrName>
                                        </p:attrNameLst>
                                      </p:cBhvr>
                                      <p:to>
                                        <p:strVal val="visible"/>
                                      </p:to>
                                    </p:set>
                                    <p:anim calcmode="lin" valueType="num">
                                      <p:cBhvr additive="base">
                                        <p:cTn id="7" dur="500" fill="hold"/>
                                        <p:tgtEl>
                                          <p:spTgt spid="811010"/>
                                        </p:tgtEl>
                                        <p:attrNameLst>
                                          <p:attrName>ppt_x</p:attrName>
                                        </p:attrNameLst>
                                      </p:cBhvr>
                                      <p:tavLst>
                                        <p:tav tm="0">
                                          <p:val>
                                            <p:strVal val="#ppt_x"/>
                                          </p:val>
                                        </p:tav>
                                        <p:tav tm="100000">
                                          <p:val>
                                            <p:strVal val="#ppt_x"/>
                                          </p:val>
                                        </p:tav>
                                      </p:tavLst>
                                    </p:anim>
                                    <p:anim calcmode="lin" valueType="num">
                                      <p:cBhvr additive="base">
                                        <p:cTn id="8" dur="500" fill="hold"/>
                                        <p:tgtEl>
                                          <p:spTgt spid="81101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1010" grpId="0" autoUpdateAnimBg="0"/>
      <p:bldP spid="47924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3.1.4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重点难点</a:t>
            </a:r>
          </a:p>
        </p:txBody>
      </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重点</a:t>
            </a:r>
            <a:r>
              <a:rPr lang="en-US" altLang="zh-CN" dirty="0">
                <a:solidFill>
                  <a:srgbClr val="000000"/>
                </a:solidFill>
                <a:cs typeface="Times New Roman" pitchFamily="18" charset="0"/>
              </a:rPr>
              <a:t>]</a:t>
            </a:r>
          </a:p>
          <a:p>
            <a:r>
              <a:rPr lang="zh-CN" altLang="en-US" b="0" dirty="0">
                <a:solidFill>
                  <a:srgbClr val="000000"/>
                </a:solidFill>
                <a:cs typeface="Times New Roman" pitchFamily="18" charset="0"/>
              </a:rPr>
              <a:t>　　</a:t>
            </a:r>
            <a:r>
              <a:rPr lang="zh-CN" altLang="en-US" b="0" dirty="0" smtClean="0">
                <a:solidFill>
                  <a:srgbClr val="000000"/>
                </a:solidFill>
                <a:cs typeface="Times New Roman" pitchFamily="18" charset="0"/>
              </a:rPr>
              <a:t>空间向量基本定理、向量的坐标运算．</a:t>
            </a:r>
          </a:p>
          <a:p>
            <a:endParaRPr lang="zh-CN" altLang="en-US" b="0" dirty="0" smtClean="0">
              <a:solidFill>
                <a:srgbClr val="000000"/>
              </a:solidFill>
              <a:cs typeface="Times New Roman" pitchFamily="18" charset="0"/>
            </a:endParaRPr>
          </a:p>
          <a:p>
            <a:pPr algn="just">
              <a:lnSpc>
                <a:spcPct val="122000"/>
              </a:lnSpc>
            </a:pPr>
            <a:r>
              <a:rPr lang="zh-CN" altLang="en-US" b="0" dirty="0" smtClean="0">
                <a:solidFill>
                  <a:srgbClr val="000000"/>
                </a:solidFill>
                <a:cs typeface="Times New Roman" pitchFamily="18" charset="0"/>
              </a:rPr>
              <a:t>    </a:t>
            </a:r>
            <a:r>
              <a:rPr lang="en-US" altLang="zh-CN" dirty="0" smtClean="0">
                <a:solidFill>
                  <a:srgbClr val="000000"/>
                </a:solidFill>
                <a:cs typeface="Times New Roman" pitchFamily="18" charset="0"/>
              </a:rPr>
              <a:t>[</a:t>
            </a:r>
            <a:r>
              <a:rPr lang="zh-CN" altLang="en-US" dirty="0">
                <a:solidFill>
                  <a:srgbClr val="000000"/>
                </a:solidFill>
                <a:cs typeface="Times New Roman" pitchFamily="18" charset="0"/>
              </a:rPr>
              <a:t>难点</a:t>
            </a:r>
            <a:r>
              <a:rPr lang="en-US" altLang="zh-CN" dirty="0">
                <a:solidFill>
                  <a:srgbClr val="000000"/>
                </a:solidFill>
                <a:cs typeface="Times New Roman" pitchFamily="18" charset="0"/>
              </a:rPr>
              <a:t>]</a:t>
            </a:r>
          </a:p>
          <a:p>
            <a:pPr algn="just">
              <a:lnSpc>
                <a:spcPct val="122000"/>
              </a:lnSpc>
            </a:pPr>
            <a:r>
              <a:rPr lang="zh-CN" altLang="en-US" b="0" dirty="0">
                <a:solidFill>
                  <a:srgbClr val="000000"/>
                </a:solidFill>
                <a:cs typeface="Times New Roman" pitchFamily="18" charset="0"/>
              </a:rPr>
              <a:t>　　</a:t>
            </a:r>
            <a:r>
              <a:rPr lang="zh-CN" altLang="en-US" b="0" dirty="0" smtClean="0">
                <a:solidFill>
                  <a:srgbClr val="000000"/>
                </a:solidFill>
                <a:cs typeface="Times New Roman" pitchFamily="18" charset="0"/>
              </a:rPr>
              <a:t>理解空间向量基本定理．</a:t>
            </a:r>
          </a:p>
          <a:p>
            <a:pPr algn="just">
              <a:lnSpc>
                <a:spcPct val="122000"/>
              </a:lnSpc>
            </a:pPr>
            <a:endParaRPr lang="zh-CN" altLang="en-US" b="0" dirty="0">
              <a:solidFill>
                <a:srgbClr val="000000"/>
              </a:solidFill>
              <a:cs typeface="Times New Roman" pitchFamily="18" charset="0"/>
            </a:endParaRPr>
          </a:p>
        </p:txBody>
      </p:sp>
      <p:grpSp>
        <p:nvGrpSpPr>
          <p:cNvPr id="2" name="Group 4"/>
          <p:cNvGrpSpPr>
            <a:grpSpLocks/>
          </p:cNvGrpSpPr>
          <p:nvPr/>
        </p:nvGrpSpPr>
        <p:grpSpPr bwMode="auto">
          <a:xfrm>
            <a:off x="322263" y="1317625"/>
            <a:ext cx="2305050" cy="527050"/>
            <a:chOff x="203" y="830"/>
            <a:chExt cx="1452" cy="332"/>
          </a:xfrm>
        </p:grpSpPr>
        <p:pic>
          <p:nvPicPr>
            <p:cNvPr id="49158"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49159"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重点难点</a:t>
              </a:r>
            </a:p>
          </p:txBody>
        </p:sp>
      </p:grpSp>
      <p:pic>
        <p:nvPicPr>
          <p:cNvPr id="49157"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3058"/>
                                        </p:tgtEl>
                                        <p:attrNameLst>
                                          <p:attrName>style.visibility</p:attrName>
                                        </p:attrNameLst>
                                      </p:cBhvr>
                                      <p:to>
                                        <p:strVal val="visible"/>
                                      </p:to>
                                    </p:set>
                                    <p:anim calcmode="lin" valueType="num">
                                      <p:cBhvr additive="base">
                                        <p:cTn id="7" dur="500" fill="hold"/>
                                        <p:tgtEl>
                                          <p:spTgt spid="813058"/>
                                        </p:tgtEl>
                                        <p:attrNameLst>
                                          <p:attrName>ppt_x</p:attrName>
                                        </p:attrNameLst>
                                      </p:cBhvr>
                                      <p:tavLst>
                                        <p:tav tm="0">
                                          <p:val>
                                            <p:strVal val="#ppt_x"/>
                                          </p:val>
                                        </p:tav>
                                        <p:tav tm="100000">
                                          <p:val>
                                            <p:strVal val="#ppt_x"/>
                                          </p:val>
                                        </p:tav>
                                      </p:tavLst>
                                    </p:anim>
                                    <p:anim calcmode="lin" valueType="num">
                                      <p:cBhvr additive="base">
                                        <p:cTn id="8" dur="500" fill="hold"/>
                                        <p:tgtEl>
                                          <p:spTgt spid="81305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3058" grpId="0"/>
      <p:bldP spid="47924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.4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教学建议</a:t>
            </a:r>
          </a:p>
        </p:txBody>
      </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pPr>
              <a:lnSpc>
                <a:spcPts val="3500"/>
              </a:lnSpc>
            </a:pPr>
            <a:r>
              <a:rPr lang="zh-CN" altLang="en-US" dirty="0">
                <a:solidFill>
                  <a:srgbClr val="000000"/>
                </a:solidFill>
                <a:cs typeface="Times New Roman" pitchFamily="18" charset="0"/>
              </a:rPr>
              <a:t>　　</a:t>
            </a:r>
            <a:r>
              <a:rPr lang="zh-CN" altLang="en-US" b="0" dirty="0" smtClean="0"/>
              <a:t>类比平面向量的基本定理，得出空间向量的基本定理，在此基础上，通过空间向量的单位正交分解，完成到空间直角坐标系的转换，然后继续说明用空间三个不共面的向量表示给定向量的方法，教学时从特殊到一般，即先由正交分解到一般分解，体会由特殊到一般的思想．对于空间向量的基本定理，可以对比平面向量基本定理的教学，引导学生比较空间向量基本定理与平面向量基本定理的区别，并能应用到具体的问题中去</a:t>
            </a:r>
            <a:r>
              <a:rPr lang="en-US" altLang="zh-CN" b="0" dirty="0" smtClean="0"/>
              <a:t>.</a:t>
            </a:r>
            <a:endParaRPr lang="zh-CN" altLang="en-US" b="0" dirty="0">
              <a:solidFill>
                <a:srgbClr val="000000"/>
              </a:solidFill>
              <a:cs typeface="Times New Roman" pitchFamily="18" charset="0"/>
            </a:endParaRPr>
          </a:p>
        </p:txBody>
      </p:sp>
      <p:grpSp>
        <p:nvGrpSpPr>
          <p:cNvPr id="2" name="Group 4"/>
          <p:cNvGrpSpPr>
            <a:grpSpLocks/>
          </p:cNvGrpSpPr>
          <p:nvPr/>
        </p:nvGrpSpPr>
        <p:grpSpPr bwMode="auto">
          <a:xfrm>
            <a:off x="322263" y="1317625"/>
            <a:ext cx="2305050" cy="527050"/>
            <a:chOff x="203" y="830"/>
            <a:chExt cx="1452" cy="332"/>
          </a:xfrm>
        </p:grpSpPr>
        <p:pic>
          <p:nvPicPr>
            <p:cNvPr id="50182"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50183"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教学建议</a:t>
              </a:r>
            </a:p>
          </p:txBody>
        </p:sp>
      </p:grpSp>
      <p:pic>
        <p:nvPicPr>
          <p:cNvPr id="50181"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4082"/>
                                        </p:tgtEl>
                                        <p:attrNameLst>
                                          <p:attrName>style.visibility</p:attrName>
                                        </p:attrNameLst>
                                      </p:cBhvr>
                                      <p:to>
                                        <p:strVal val="visible"/>
                                      </p:to>
                                    </p:set>
                                    <p:anim calcmode="lin" valueType="num">
                                      <p:cBhvr additive="base">
                                        <p:cTn id="7" dur="500" fill="hold"/>
                                        <p:tgtEl>
                                          <p:spTgt spid="814082"/>
                                        </p:tgtEl>
                                        <p:attrNameLst>
                                          <p:attrName>ppt_x</p:attrName>
                                        </p:attrNameLst>
                                      </p:cBhvr>
                                      <p:tavLst>
                                        <p:tav tm="0">
                                          <p:val>
                                            <p:strVal val="#ppt_x"/>
                                          </p:val>
                                        </p:tav>
                                        <p:tav tm="100000">
                                          <p:val>
                                            <p:strVal val="#ppt_x"/>
                                          </p:val>
                                        </p:tav>
                                      </p:tavLst>
                                    </p:anim>
                                    <p:anim calcmode="lin" valueType="num">
                                      <p:cBhvr additive="base">
                                        <p:cTn id="8" dur="500" fill="hold"/>
                                        <p:tgtEl>
                                          <p:spTgt spid="81408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4082" grpId="0"/>
      <p:bldP spid="479240"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.4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新课导入</a:t>
            </a:r>
          </a:p>
        </p:txBody>
      </p:sp>
      <p:sp>
        <p:nvSpPr>
          <p:cNvPr id="479240" name="Text Box 8"/>
          <p:cNvSpPr txBox="1">
            <a:spLocks noChangeArrowheads="1"/>
          </p:cNvSpPr>
          <p:nvPr/>
        </p:nvSpPr>
        <p:spPr bwMode="auto">
          <a:xfrm>
            <a:off x="323850" y="1844675"/>
            <a:ext cx="8456613" cy="4030663"/>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导入一</a:t>
            </a:r>
            <a:r>
              <a:rPr lang="en-US" altLang="zh-CN" dirty="0">
                <a:solidFill>
                  <a:srgbClr val="000000"/>
                </a:solidFill>
                <a:cs typeface="Times New Roman" pitchFamily="18" charset="0"/>
              </a:rPr>
              <a:t>]</a:t>
            </a:r>
          </a:p>
          <a:p>
            <a:pPr algn="just">
              <a:lnSpc>
                <a:spcPts val="3800"/>
              </a:lnSpc>
            </a:pPr>
            <a:r>
              <a:rPr lang="zh-CN" altLang="en-US" b="0" dirty="0">
                <a:solidFill>
                  <a:srgbClr val="000000"/>
                </a:solidFill>
                <a:cs typeface="Times New Roman" pitchFamily="18" charset="0"/>
              </a:rPr>
              <a:t>　　</a:t>
            </a:r>
            <a:r>
              <a:rPr lang="en-US" altLang="zh-CN" b="0" dirty="0" smtClean="0">
                <a:solidFill>
                  <a:srgbClr val="000000"/>
                </a:solidFill>
                <a:latin typeface="Times New Roman" pitchFamily="18" charset="0"/>
                <a:cs typeface="Times New Roman" pitchFamily="18" charset="0"/>
              </a:rPr>
              <a:t>1</a:t>
            </a:r>
            <a:r>
              <a:rPr lang="zh-CN" altLang="en-US" b="0" dirty="0" smtClean="0">
                <a:solidFill>
                  <a:srgbClr val="000000"/>
                </a:solidFill>
                <a:latin typeface="Times New Roman" pitchFamily="18" charset="0"/>
                <a:cs typeface="Times New Roman" pitchFamily="18" charset="0"/>
              </a:rPr>
              <a:t>．回顾：平面向量的加减与数乘运算以及平面向量的坐标运算．</a:t>
            </a:r>
          </a:p>
          <a:p>
            <a:pPr algn="just">
              <a:lnSpc>
                <a:spcPts val="3800"/>
              </a:lnSpc>
            </a:pPr>
            <a:r>
              <a:rPr lang="en-US" altLang="zh-CN" b="0" dirty="0" smtClean="0">
                <a:solidFill>
                  <a:srgbClr val="000000"/>
                </a:solidFill>
                <a:latin typeface="Times New Roman" pitchFamily="18" charset="0"/>
                <a:cs typeface="Times New Roman" pitchFamily="18" charset="0"/>
              </a:rPr>
              <a:t>         2</a:t>
            </a:r>
            <a:r>
              <a:rPr lang="zh-CN" altLang="en-US" b="0" dirty="0" smtClean="0">
                <a:solidFill>
                  <a:srgbClr val="000000"/>
                </a:solidFill>
                <a:latin typeface="Times New Roman" pitchFamily="18" charset="0"/>
                <a:cs typeface="Times New Roman" pitchFamily="18" charset="0"/>
              </a:rPr>
              <a:t>．复习：平面向量基本定理．</a:t>
            </a:r>
          </a:p>
          <a:p>
            <a:pPr algn="just">
              <a:lnSpc>
                <a:spcPts val="3800"/>
              </a:lnSpc>
            </a:pPr>
            <a:r>
              <a:rPr lang="en-US" altLang="zh-CN" b="0" dirty="0" smtClean="0">
                <a:solidFill>
                  <a:srgbClr val="000000"/>
                </a:solidFill>
                <a:latin typeface="Times New Roman" pitchFamily="18" charset="0"/>
                <a:cs typeface="Times New Roman" pitchFamily="18" charset="0"/>
              </a:rPr>
              <a:t>         3</a:t>
            </a:r>
            <a:r>
              <a:rPr lang="zh-CN" altLang="en-US" b="0" dirty="0" smtClean="0">
                <a:solidFill>
                  <a:srgbClr val="000000"/>
                </a:solidFill>
                <a:latin typeface="Times New Roman" pitchFamily="18" charset="0"/>
                <a:cs typeface="Times New Roman" pitchFamily="18" charset="0"/>
              </a:rPr>
              <a:t>．类比：由平面向量的基本定理，对平面内的任意向量</a:t>
            </a:r>
            <a:r>
              <a:rPr lang="en-US" altLang="zh-CN" i="1" dirty="0" smtClean="0">
                <a:solidFill>
                  <a:srgbClr val="000000"/>
                </a:solidFill>
                <a:latin typeface="Times New Roman" pitchFamily="18" charset="0"/>
                <a:cs typeface="Times New Roman" pitchFamily="18" charset="0"/>
              </a:rPr>
              <a:t>a</a:t>
            </a:r>
            <a:r>
              <a:rPr lang="zh-CN" altLang="en-US" b="0" dirty="0" smtClean="0">
                <a:solidFill>
                  <a:srgbClr val="000000"/>
                </a:solidFill>
                <a:latin typeface="Times New Roman" pitchFamily="18" charset="0"/>
                <a:cs typeface="Times New Roman" pitchFamily="18" charset="0"/>
              </a:rPr>
              <a:t>，均可分解为不共线的两个向量</a:t>
            </a:r>
            <a:r>
              <a:rPr lang="en-US" altLang="zh-CN" b="0" i="1" dirty="0" smtClean="0">
                <a:solidFill>
                  <a:srgbClr val="000000"/>
                </a:solidFill>
                <a:latin typeface="Times New Roman" pitchFamily="18" charset="0"/>
                <a:cs typeface="Times New Roman" pitchFamily="18" charset="0"/>
              </a:rPr>
              <a:t>λ</a:t>
            </a:r>
            <a:r>
              <a:rPr lang="en-US" altLang="zh-CN" b="0" baseline="-25000" dirty="0" smtClean="0">
                <a:solidFill>
                  <a:srgbClr val="000000"/>
                </a:solidFill>
                <a:latin typeface="Times New Roman" pitchFamily="18" charset="0"/>
                <a:cs typeface="Times New Roman" pitchFamily="18" charset="0"/>
              </a:rPr>
              <a:t>1</a:t>
            </a:r>
            <a:r>
              <a:rPr lang="en-US" altLang="zh-CN" i="1" dirty="0" smtClean="0">
                <a:solidFill>
                  <a:srgbClr val="000000"/>
                </a:solidFill>
                <a:latin typeface="Times New Roman" pitchFamily="18" charset="0"/>
                <a:cs typeface="Times New Roman" pitchFamily="18" charset="0"/>
              </a:rPr>
              <a:t>a</a:t>
            </a:r>
            <a:r>
              <a:rPr lang="en-US" altLang="zh-CN" b="0" baseline="-25000" dirty="0" smtClean="0">
                <a:solidFill>
                  <a:srgbClr val="000000"/>
                </a:solidFill>
                <a:latin typeface="Times New Roman" pitchFamily="18" charset="0"/>
                <a:cs typeface="Times New Roman" pitchFamily="18" charset="0"/>
              </a:rPr>
              <a:t>1</a:t>
            </a:r>
            <a:r>
              <a:rPr lang="zh-CN" altLang="en-US" b="0" dirty="0" smtClean="0">
                <a:solidFill>
                  <a:srgbClr val="000000"/>
                </a:solidFill>
                <a:latin typeface="Times New Roman" pitchFamily="18" charset="0"/>
                <a:cs typeface="Times New Roman" pitchFamily="18" charset="0"/>
              </a:rPr>
              <a:t>和</a:t>
            </a:r>
            <a:r>
              <a:rPr lang="en-US" altLang="zh-CN" b="0" i="1" dirty="0" smtClean="0">
                <a:solidFill>
                  <a:srgbClr val="000000"/>
                </a:solidFill>
                <a:latin typeface="Times New Roman" pitchFamily="18" charset="0"/>
                <a:cs typeface="Times New Roman" pitchFamily="18" charset="0"/>
              </a:rPr>
              <a:t>λ</a:t>
            </a:r>
            <a:r>
              <a:rPr lang="en-US" altLang="zh-CN" b="0" baseline="-25000" dirty="0" smtClean="0">
                <a:solidFill>
                  <a:srgbClr val="000000"/>
                </a:solidFill>
                <a:latin typeface="Times New Roman" pitchFamily="18" charset="0"/>
                <a:cs typeface="Times New Roman" pitchFamily="18" charset="0"/>
              </a:rPr>
              <a:t>2</a:t>
            </a:r>
            <a:r>
              <a:rPr lang="en-US" altLang="zh-CN" i="1" dirty="0" smtClean="0">
                <a:solidFill>
                  <a:srgbClr val="000000"/>
                </a:solidFill>
                <a:latin typeface="Times New Roman" pitchFamily="18" charset="0"/>
                <a:cs typeface="Times New Roman" pitchFamily="18" charset="0"/>
              </a:rPr>
              <a:t>a</a:t>
            </a:r>
            <a:r>
              <a:rPr lang="en-US" altLang="zh-CN" b="0" baseline="-25000" dirty="0" smtClean="0">
                <a:solidFill>
                  <a:srgbClr val="000000"/>
                </a:solidFill>
                <a:latin typeface="Times New Roman" pitchFamily="18" charset="0"/>
                <a:cs typeface="Times New Roman" pitchFamily="18" charset="0"/>
              </a:rPr>
              <a:t>2</a:t>
            </a:r>
            <a:r>
              <a:rPr lang="zh-CN" altLang="en-US" b="0" dirty="0" smtClean="0">
                <a:solidFill>
                  <a:srgbClr val="000000"/>
                </a:solidFill>
                <a:latin typeface="Times New Roman" pitchFamily="18" charset="0"/>
                <a:cs typeface="Times New Roman" pitchFamily="18" charset="0"/>
              </a:rPr>
              <a:t>，使</a:t>
            </a:r>
            <a:r>
              <a:rPr lang="en-US" altLang="zh-CN" i="1" dirty="0" smtClean="0">
                <a:solidFill>
                  <a:srgbClr val="000000"/>
                </a:solidFill>
                <a:latin typeface="Times New Roman" pitchFamily="18" charset="0"/>
                <a:cs typeface="Times New Roman" pitchFamily="18" charset="0"/>
              </a:rPr>
              <a:t>a</a:t>
            </a:r>
            <a:r>
              <a:rPr lang="zh-CN" altLang="en-US" b="0" dirty="0" smtClean="0">
                <a:solidFill>
                  <a:srgbClr val="000000"/>
                </a:solidFill>
                <a:latin typeface="Times New Roman" pitchFamily="18" charset="0"/>
                <a:cs typeface="Times New Roman" pitchFamily="18" charset="0"/>
              </a:rPr>
              <a:t>＝</a:t>
            </a:r>
            <a:r>
              <a:rPr lang="en-US" altLang="zh-CN" b="0" i="1" dirty="0" smtClean="0">
                <a:solidFill>
                  <a:srgbClr val="000000"/>
                </a:solidFill>
                <a:latin typeface="Times New Roman" pitchFamily="18" charset="0"/>
                <a:cs typeface="Times New Roman" pitchFamily="18" charset="0"/>
              </a:rPr>
              <a:t>λ</a:t>
            </a:r>
            <a:r>
              <a:rPr lang="en-US" altLang="zh-CN" b="0" baseline="-25000" dirty="0" smtClean="0">
                <a:solidFill>
                  <a:srgbClr val="000000"/>
                </a:solidFill>
                <a:latin typeface="Times New Roman" pitchFamily="18" charset="0"/>
                <a:cs typeface="Times New Roman" pitchFamily="18" charset="0"/>
              </a:rPr>
              <a:t>1</a:t>
            </a:r>
            <a:r>
              <a:rPr lang="en-US" altLang="zh-CN" i="1" dirty="0" smtClean="0">
                <a:solidFill>
                  <a:srgbClr val="000000"/>
                </a:solidFill>
                <a:latin typeface="Times New Roman" pitchFamily="18" charset="0"/>
                <a:cs typeface="Times New Roman" pitchFamily="18" charset="0"/>
              </a:rPr>
              <a:t>a</a:t>
            </a:r>
            <a:r>
              <a:rPr lang="en-US" altLang="zh-CN" b="0" baseline="-25000" dirty="0" smtClean="0">
                <a:solidFill>
                  <a:srgbClr val="000000"/>
                </a:solidFill>
                <a:latin typeface="Times New Roman" pitchFamily="18" charset="0"/>
                <a:cs typeface="Times New Roman" pitchFamily="18" charset="0"/>
              </a:rPr>
              <a:t>1</a:t>
            </a:r>
            <a:r>
              <a:rPr lang="zh-CN" altLang="en-US" b="0" dirty="0" smtClean="0">
                <a:solidFill>
                  <a:srgbClr val="000000"/>
                </a:solidFill>
                <a:latin typeface="Times New Roman" pitchFamily="18" charset="0"/>
                <a:cs typeface="Times New Roman" pitchFamily="18" charset="0"/>
              </a:rPr>
              <a:t>＋</a:t>
            </a:r>
            <a:r>
              <a:rPr lang="en-US" altLang="zh-CN" b="0" dirty="0" smtClean="0">
                <a:solidFill>
                  <a:srgbClr val="000000"/>
                </a:solidFill>
                <a:latin typeface="Times New Roman" pitchFamily="18" charset="0"/>
                <a:cs typeface="Times New Roman" pitchFamily="18" charset="0"/>
              </a:rPr>
              <a:t>λ</a:t>
            </a:r>
            <a:r>
              <a:rPr lang="en-US" altLang="zh-CN" b="0" baseline="-25000" dirty="0" smtClean="0">
                <a:solidFill>
                  <a:srgbClr val="000000"/>
                </a:solidFill>
                <a:latin typeface="Times New Roman" pitchFamily="18" charset="0"/>
                <a:cs typeface="Times New Roman" pitchFamily="18" charset="0"/>
              </a:rPr>
              <a:t>2</a:t>
            </a:r>
            <a:r>
              <a:rPr lang="en-US" altLang="zh-CN" i="1" dirty="0" smtClean="0">
                <a:solidFill>
                  <a:srgbClr val="000000"/>
                </a:solidFill>
                <a:latin typeface="Times New Roman" pitchFamily="18" charset="0"/>
                <a:cs typeface="Times New Roman" pitchFamily="18" charset="0"/>
              </a:rPr>
              <a:t>a</a:t>
            </a:r>
            <a:r>
              <a:rPr lang="en-US" altLang="zh-CN" b="0" baseline="-25000" dirty="0" smtClean="0">
                <a:solidFill>
                  <a:srgbClr val="000000"/>
                </a:solidFill>
                <a:latin typeface="Times New Roman" pitchFamily="18" charset="0"/>
                <a:cs typeface="Times New Roman" pitchFamily="18" charset="0"/>
              </a:rPr>
              <a:t>2</a:t>
            </a:r>
            <a:r>
              <a:rPr lang="en-US" altLang="zh-CN" b="0" dirty="0" smtClean="0">
                <a:solidFill>
                  <a:srgbClr val="000000"/>
                </a:solidFill>
                <a:latin typeface="Times New Roman" pitchFamily="18" charset="0"/>
                <a:cs typeface="Times New Roman" pitchFamily="18" charset="0"/>
              </a:rPr>
              <a:t>.</a:t>
            </a:r>
            <a:r>
              <a:rPr lang="zh-CN" altLang="en-US" b="0" dirty="0" smtClean="0">
                <a:solidFill>
                  <a:srgbClr val="000000"/>
                </a:solidFill>
                <a:latin typeface="Times New Roman" pitchFamily="18" charset="0"/>
                <a:cs typeface="Times New Roman" pitchFamily="18" charset="0"/>
              </a:rPr>
              <a:t>如果</a:t>
            </a:r>
            <a:r>
              <a:rPr lang="en-US" altLang="zh-CN" i="1" dirty="0" smtClean="0">
                <a:solidFill>
                  <a:srgbClr val="000000"/>
                </a:solidFill>
                <a:latin typeface="Times New Roman" pitchFamily="18" charset="0"/>
                <a:cs typeface="Times New Roman" pitchFamily="18" charset="0"/>
              </a:rPr>
              <a:t>a</a:t>
            </a:r>
            <a:r>
              <a:rPr lang="en-US" altLang="zh-CN" b="0" baseline="-25000" dirty="0" smtClean="0">
                <a:solidFill>
                  <a:srgbClr val="000000"/>
                </a:solidFill>
                <a:latin typeface="Times New Roman" pitchFamily="18" charset="0"/>
                <a:cs typeface="Times New Roman" pitchFamily="18" charset="0"/>
              </a:rPr>
              <a:t>1</a:t>
            </a:r>
            <a:r>
              <a:rPr lang="en-US" altLang="zh-CN" b="0" dirty="0" smtClean="0">
                <a:solidFill>
                  <a:srgbClr val="000000"/>
                </a:solidFill>
                <a:latin typeface="Times New Roman" pitchFamily="18" charset="0"/>
                <a:cs typeface="Times New Roman" pitchFamily="18" charset="0"/>
              </a:rPr>
              <a:t>⊥</a:t>
            </a:r>
            <a:r>
              <a:rPr lang="en-US" altLang="zh-CN" i="1" dirty="0" smtClean="0">
                <a:solidFill>
                  <a:srgbClr val="000000"/>
                </a:solidFill>
                <a:latin typeface="Times New Roman" pitchFamily="18" charset="0"/>
                <a:cs typeface="Times New Roman" pitchFamily="18" charset="0"/>
              </a:rPr>
              <a:t>a</a:t>
            </a:r>
            <a:r>
              <a:rPr lang="en-US" altLang="zh-CN" b="0" baseline="-25000" dirty="0" smtClean="0">
                <a:solidFill>
                  <a:srgbClr val="000000"/>
                </a:solidFill>
                <a:latin typeface="Times New Roman" pitchFamily="18" charset="0"/>
                <a:cs typeface="Times New Roman" pitchFamily="18" charset="0"/>
              </a:rPr>
              <a:t>2</a:t>
            </a:r>
            <a:r>
              <a:rPr lang="zh-CN" altLang="en-US" b="0" dirty="0" smtClean="0">
                <a:solidFill>
                  <a:srgbClr val="000000"/>
                </a:solidFill>
                <a:latin typeface="Times New Roman" pitchFamily="18" charset="0"/>
                <a:cs typeface="Times New Roman" pitchFamily="18" charset="0"/>
              </a:rPr>
              <a:t>，这种分解就是平面向量的正交分解．如果取</a:t>
            </a:r>
            <a:r>
              <a:rPr lang="en-US" altLang="zh-CN" i="1" dirty="0" smtClean="0">
                <a:solidFill>
                  <a:srgbClr val="000000"/>
                </a:solidFill>
                <a:latin typeface="Times New Roman" pitchFamily="18" charset="0"/>
                <a:cs typeface="Times New Roman" pitchFamily="18" charset="0"/>
              </a:rPr>
              <a:t>a</a:t>
            </a:r>
            <a:r>
              <a:rPr lang="en-US" altLang="zh-CN" b="0" baseline="-25000" dirty="0" smtClean="0">
                <a:solidFill>
                  <a:srgbClr val="000000"/>
                </a:solidFill>
                <a:latin typeface="Times New Roman" pitchFamily="18" charset="0"/>
                <a:cs typeface="Times New Roman" pitchFamily="18" charset="0"/>
              </a:rPr>
              <a:t>1</a:t>
            </a:r>
            <a:r>
              <a:rPr lang="zh-CN" altLang="en-US" b="0" dirty="0" smtClean="0">
                <a:solidFill>
                  <a:srgbClr val="000000"/>
                </a:solidFill>
                <a:latin typeface="Times New Roman" pitchFamily="18" charset="0"/>
                <a:cs typeface="Times New Roman" pitchFamily="18" charset="0"/>
              </a:rPr>
              <a:t>，</a:t>
            </a:r>
            <a:r>
              <a:rPr lang="en-US" altLang="zh-CN" i="1" dirty="0" smtClean="0">
                <a:solidFill>
                  <a:srgbClr val="000000"/>
                </a:solidFill>
                <a:latin typeface="Times New Roman" pitchFamily="18" charset="0"/>
                <a:cs typeface="Times New Roman" pitchFamily="18" charset="0"/>
              </a:rPr>
              <a:t>a</a:t>
            </a:r>
            <a:r>
              <a:rPr lang="en-US" altLang="zh-CN" b="0" baseline="-25000" dirty="0" smtClean="0">
                <a:solidFill>
                  <a:srgbClr val="000000"/>
                </a:solidFill>
                <a:latin typeface="Times New Roman" pitchFamily="18" charset="0"/>
                <a:cs typeface="Times New Roman" pitchFamily="18" charset="0"/>
              </a:rPr>
              <a:t>2</a:t>
            </a:r>
            <a:r>
              <a:rPr lang="zh-CN" altLang="en-US" b="0" dirty="0" smtClean="0">
                <a:solidFill>
                  <a:srgbClr val="000000"/>
                </a:solidFill>
                <a:latin typeface="Times New Roman" pitchFamily="18" charset="0"/>
                <a:cs typeface="Times New Roman" pitchFamily="18" charset="0"/>
              </a:rPr>
              <a:t>为平面直角坐标系的坐标轴方向的两个单位向量</a:t>
            </a:r>
            <a:r>
              <a:rPr lang="en-US" altLang="zh-CN" i="1" dirty="0" err="1" smtClean="0">
                <a:solidFill>
                  <a:srgbClr val="000000"/>
                </a:solidFill>
                <a:latin typeface="Times New Roman" pitchFamily="18" charset="0"/>
                <a:cs typeface="Times New Roman" pitchFamily="18" charset="0"/>
              </a:rPr>
              <a:t>i</a:t>
            </a:r>
            <a:r>
              <a:rPr lang="zh-CN" altLang="en-US" b="0" dirty="0" smtClean="0">
                <a:solidFill>
                  <a:srgbClr val="000000"/>
                </a:solidFill>
                <a:latin typeface="Times New Roman" pitchFamily="18" charset="0"/>
                <a:cs typeface="Times New Roman" pitchFamily="18" charset="0"/>
              </a:rPr>
              <a:t>，</a:t>
            </a:r>
            <a:r>
              <a:rPr lang="en-US" altLang="zh-CN" i="1" dirty="0" smtClean="0">
                <a:solidFill>
                  <a:srgbClr val="000000"/>
                </a:solidFill>
                <a:latin typeface="Times New Roman" pitchFamily="18" charset="0"/>
                <a:cs typeface="Times New Roman" pitchFamily="18" charset="0"/>
              </a:rPr>
              <a:t>j</a:t>
            </a:r>
            <a:r>
              <a:rPr lang="zh-CN" altLang="en-US" b="0" dirty="0" smtClean="0">
                <a:solidFill>
                  <a:srgbClr val="000000"/>
                </a:solidFill>
                <a:latin typeface="Times New Roman" pitchFamily="18" charset="0"/>
                <a:cs typeface="Times New Roman" pitchFamily="18" charset="0"/>
              </a:rPr>
              <a:t>，则存</a:t>
            </a:r>
            <a:endParaRPr lang="en-US" altLang="zh-CN" b="0" dirty="0">
              <a:solidFill>
                <a:srgbClr val="000000"/>
              </a:solidFill>
              <a:cs typeface="Times New Roman" pitchFamily="18" charset="0"/>
            </a:endParaRPr>
          </a:p>
        </p:txBody>
      </p:sp>
      <p:grpSp>
        <p:nvGrpSpPr>
          <p:cNvPr id="2" name="Group 4"/>
          <p:cNvGrpSpPr>
            <a:grpSpLocks/>
          </p:cNvGrpSpPr>
          <p:nvPr/>
        </p:nvGrpSpPr>
        <p:grpSpPr bwMode="auto">
          <a:xfrm>
            <a:off x="322263" y="1317625"/>
            <a:ext cx="2305050" cy="527050"/>
            <a:chOff x="203" y="830"/>
            <a:chExt cx="1452" cy="332"/>
          </a:xfrm>
        </p:grpSpPr>
        <p:pic>
          <p:nvPicPr>
            <p:cNvPr id="52230"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52231"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新课导入</a:t>
              </a:r>
            </a:p>
          </p:txBody>
        </p:sp>
      </p:grpSp>
      <p:pic>
        <p:nvPicPr>
          <p:cNvPr id="52229"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6130"/>
                                        </p:tgtEl>
                                        <p:attrNameLst>
                                          <p:attrName>style.visibility</p:attrName>
                                        </p:attrNameLst>
                                      </p:cBhvr>
                                      <p:to>
                                        <p:strVal val="visible"/>
                                      </p:to>
                                    </p:set>
                                    <p:anim calcmode="lin" valueType="num">
                                      <p:cBhvr additive="base">
                                        <p:cTn id="7" dur="500" fill="hold"/>
                                        <p:tgtEl>
                                          <p:spTgt spid="816130"/>
                                        </p:tgtEl>
                                        <p:attrNameLst>
                                          <p:attrName>ppt_x</p:attrName>
                                        </p:attrNameLst>
                                      </p:cBhvr>
                                      <p:tavLst>
                                        <p:tav tm="0">
                                          <p:val>
                                            <p:strVal val="#ppt_x"/>
                                          </p:val>
                                        </p:tav>
                                        <p:tav tm="100000">
                                          <p:val>
                                            <p:strVal val="#ppt_x"/>
                                          </p:val>
                                        </p:tav>
                                      </p:tavLst>
                                    </p:anim>
                                    <p:anim calcmode="lin" valueType="num">
                                      <p:cBhvr additive="base">
                                        <p:cTn id="8" dur="500" fill="hold"/>
                                        <p:tgtEl>
                                          <p:spTgt spid="8161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30" grpId="0"/>
      <p:bldP spid="479240"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.4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新课导入</a:t>
            </a:r>
          </a:p>
        </p:txBody>
      </p:sp>
      <p:sp>
        <p:nvSpPr>
          <p:cNvPr id="479240" name="Text Box 8"/>
          <p:cNvSpPr txBox="1">
            <a:spLocks noChangeArrowheads="1"/>
          </p:cNvSpPr>
          <p:nvPr/>
        </p:nvSpPr>
        <p:spPr bwMode="auto">
          <a:xfrm>
            <a:off x="285720" y="1643050"/>
            <a:ext cx="8456613" cy="4030663"/>
          </a:xfrm>
          <a:prstGeom prst="rect">
            <a:avLst/>
          </a:prstGeom>
          <a:noFill/>
          <a:ln w="9525" algn="ctr">
            <a:noFill/>
            <a:miter lim="800000"/>
            <a:headEnd/>
            <a:tailEnd/>
          </a:ln>
        </p:spPr>
        <p:txBody>
          <a:bodyPr/>
          <a:lstStyle/>
          <a:p>
            <a:pPr algn="just">
              <a:lnSpc>
                <a:spcPts val="3500"/>
              </a:lnSpc>
            </a:pPr>
            <a:r>
              <a:rPr lang="zh-CN" altLang="en-US" b="0" dirty="0" smtClean="0">
                <a:solidFill>
                  <a:srgbClr val="000000"/>
                </a:solidFill>
                <a:latin typeface="Times New Roman" pitchFamily="18" charset="0"/>
                <a:cs typeface="Times New Roman" pitchFamily="18" charset="0"/>
              </a:rPr>
              <a:t>在一对实数</a:t>
            </a:r>
            <a:r>
              <a:rPr lang="en-US" altLang="zh-CN" b="0" i="1" dirty="0" smtClean="0">
                <a:solidFill>
                  <a:srgbClr val="000000"/>
                </a:solidFill>
                <a:latin typeface="Times New Roman" pitchFamily="18" charset="0"/>
                <a:cs typeface="Times New Roman" pitchFamily="18" charset="0"/>
              </a:rPr>
              <a:t>x</a:t>
            </a:r>
            <a:r>
              <a:rPr lang="zh-CN" altLang="en-US" b="0" dirty="0" smtClean="0">
                <a:solidFill>
                  <a:srgbClr val="000000"/>
                </a:solidFill>
                <a:latin typeface="Times New Roman" pitchFamily="18" charset="0"/>
                <a:cs typeface="Times New Roman" pitchFamily="18" charset="0"/>
              </a:rPr>
              <a:t>，</a:t>
            </a:r>
            <a:r>
              <a:rPr lang="en-US" altLang="zh-CN" b="0" i="1" dirty="0" smtClean="0">
                <a:solidFill>
                  <a:srgbClr val="000000"/>
                </a:solidFill>
                <a:latin typeface="Times New Roman" pitchFamily="18" charset="0"/>
                <a:cs typeface="Times New Roman" pitchFamily="18" charset="0"/>
              </a:rPr>
              <a:t>y</a:t>
            </a:r>
            <a:r>
              <a:rPr lang="zh-CN" altLang="en-US" b="0" i="1" dirty="0" smtClean="0">
                <a:solidFill>
                  <a:srgbClr val="000000"/>
                </a:solidFill>
                <a:latin typeface="Times New Roman" pitchFamily="18" charset="0"/>
                <a:cs typeface="Times New Roman" pitchFamily="18" charset="0"/>
              </a:rPr>
              <a:t>，</a:t>
            </a:r>
            <a:r>
              <a:rPr lang="zh-CN" altLang="en-US" b="0" dirty="0" smtClean="0">
                <a:solidFill>
                  <a:srgbClr val="000000"/>
                </a:solidFill>
                <a:latin typeface="Times New Roman" pitchFamily="18" charset="0"/>
                <a:cs typeface="Times New Roman" pitchFamily="18" charset="0"/>
              </a:rPr>
              <a:t>使得</a:t>
            </a:r>
            <a:r>
              <a:rPr lang="en-US" altLang="zh-CN" i="1" dirty="0" smtClean="0">
                <a:solidFill>
                  <a:srgbClr val="000000"/>
                </a:solidFill>
                <a:latin typeface="Times New Roman" pitchFamily="18" charset="0"/>
                <a:cs typeface="Times New Roman" pitchFamily="18" charset="0"/>
              </a:rPr>
              <a:t>a</a:t>
            </a:r>
            <a:r>
              <a:rPr lang="zh-CN" altLang="en-US" b="0" dirty="0" smtClean="0">
                <a:solidFill>
                  <a:srgbClr val="000000"/>
                </a:solidFill>
                <a:latin typeface="Times New Roman" pitchFamily="18" charset="0"/>
                <a:cs typeface="Times New Roman" pitchFamily="18" charset="0"/>
              </a:rPr>
              <a:t>＝</a:t>
            </a:r>
            <a:r>
              <a:rPr lang="en-US" altLang="zh-CN" b="0" i="1" dirty="0" smtClean="0">
                <a:solidFill>
                  <a:srgbClr val="000000"/>
                </a:solidFill>
                <a:latin typeface="Times New Roman" pitchFamily="18" charset="0"/>
                <a:cs typeface="Times New Roman" pitchFamily="18" charset="0"/>
              </a:rPr>
              <a:t>x</a:t>
            </a:r>
            <a:r>
              <a:rPr lang="en-US" altLang="zh-CN" i="1" dirty="0" smtClean="0">
                <a:solidFill>
                  <a:srgbClr val="000000"/>
                </a:solidFill>
                <a:latin typeface="Times New Roman" pitchFamily="18" charset="0"/>
                <a:cs typeface="Times New Roman" pitchFamily="18" charset="0"/>
              </a:rPr>
              <a:t>i</a:t>
            </a:r>
            <a:r>
              <a:rPr lang="zh-CN" altLang="en-US" b="0" dirty="0" smtClean="0">
                <a:solidFill>
                  <a:srgbClr val="000000"/>
                </a:solidFill>
                <a:latin typeface="Times New Roman" pitchFamily="18" charset="0"/>
                <a:cs typeface="Times New Roman" pitchFamily="18" charset="0"/>
              </a:rPr>
              <a:t>＋</a:t>
            </a:r>
            <a:r>
              <a:rPr lang="en-US" altLang="zh-CN" b="0" i="1" dirty="0" err="1" smtClean="0">
                <a:solidFill>
                  <a:srgbClr val="000000"/>
                </a:solidFill>
                <a:latin typeface="Times New Roman" pitchFamily="18" charset="0"/>
                <a:cs typeface="Times New Roman" pitchFamily="18" charset="0"/>
              </a:rPr>
              <a:t>y</a:t>
            </a:r>
            <a:r>
              <a:rPr lang="en-US" altLang="zh-CN" i="1" dirty="0" err="1" smtClean="0">
                <a:solidFill>
                  <a:srgbClr val="000000"/>
                </a:solidFill>
                <a:latin typeface="Times New Roman" pitchFamily="18" charset="0"/>
                <a:cs typeface="Times New Roman" pitchFamily="18" charset="0"/>
              </a:rPr>
              <a:t>j</a:t>
            </a:r>
            <a:r>
              <a:rPr lang="zh-CN" altLang="en-US" b="0" dirty="0" smtClean="0">
                <a:solidFill>
                  <a:srgbClr val="000000"/>
                </a:solidFill>
                <a:latin typeface="Times New Roman" pitchFamily="18" charset="0"/>
                <a:cs typeface="Times New Roman" pitchFamily="18" charset="0"/>
              </a:rPr>
              <a:t>，即得到平面向量的坐标表示</a:t>
            </a:r>
            <a:endParaRPr lang="en-US" altLang="zh-CN" b="0" dirty="0" smtClean="0">
              <a:solidFill>
                <a:srgbClr val="000000"/>
              </a:solidFill>
              <a:latin typeface="Times New Roman" pitchFamily="18" charset="0"/>
              <a:cs typeface="Times New Roman" pitchFamily="18" charset="0"/>
            </a:endParaRPr>
          </a:p>
          <a:p>
            <a:pPr algn="just">
              <a:lnSpc>
                <a:spcPts val="3500"/>
              </a:lnSpc>
            </a:pPr>
            <a:r>
              <a:rPr lang="en-US" altLang="zh-CN" i="1" dirty="0" smtClean="0">
                <a:solidFill>
                  <a:srgbClr val="000000"/>
                </a:solidFill>
                <a:latin typeface="Times New Roman" pitchFamily="18" charset="0"/>
                <a:cs typeface="Times New Roman" pitchFamily="18" charset="0"/>
              </a:rPr>
              <a:t>a</a:t>
            </a:r>
            <a:r>
              <a:rPr lang="zh-CN" altLang="en-US" b="0" dirty="0" smtClean="0">
                <a:solidFill>
                  <a:srgbClr val="000000"/>
                </a:solidFill>
                <a:latin typeface="Times New Roman" pitchFamily="18" charset="0"/>
                <a:cs typeface="Times New Roman" pitchFamily="18" charset="0"/>
              </a:rPr>
              <a:t>＝</a:t>
            </a:r>
            <a:r>
              <a:rPr lang="en-US" altLang="zh-CN" b="0" dirty="0" smtClean="0">
                <a:solidFill>
                  <a:srgbClr val="000000"/>
                </a:solidFill>
                <a:latin typeface="Times New Roman" pitchFamily="18" charset="0"/>
                <a:cs typeface="Times New Roman" pitchFamily="18" charset="0"/>
              </a:rPr>
              <a:t>(</a:t>
            </a:r>
            <a:r>
              <a:rPr lang="en-US" altLang="zh-CN" b="0" i="1" dirty="0" smtClean="0">
                <a:solidFill>
                  <a:srgbClr val="000000"/>
                </a:solidFill>
                <a:latin typeface="Times New Roman" pitchFamily="18" charset="0"/>
                <a:cs typeface="Times New Roman" pitchFamily="18" charset="0"/>
              </a:rPr>
              <a:t>x</a:t>
            </a:r>
            <a:r>
              <a:rPr lang="zh-CN" altLang="en-US" b="0" dirty="0" smtClean="0">
                <a:solidFill>
                  <a:srgbClr val="000000"/>
                </a:solidFill>
                <a:latin typeface="Times New Roman" pitchFamily="18" charset="0"/>
                <a:cs typeface="Times New Roman" pitchFamily="18" charset="0"/>
              </a:rPr>
              <a:t>，</a:t>
            </a:r>
            <a:r>
              <a:rPr lang="en-US" altLang="zh-CN" b="0" i="1" dirty="0" smtClean="0">
                <a:solidFill>
                  <a:srgbClr val="000000"/>
                </a:solidFill>
                <a:latin typeface="Times New Roman" pitchFamily="18" charset="0"/>
                <a:cs typeface="Times New Roman" pitchFamily="18" charset="0"/>
              </a:rPr>
              <a:t>y</a:t>
            </a:r>
            <a:r>
              <a:rPr lang="en-US" altLang="zh-CN" b="0" dirty="0" smtClean="0">
                <a:solidFill>
                  <a:srgbClr val="000000"/>
                </a:solidFill>
                <a:latin typeface="Times New Roman" pitchFamily="18" charset="0"/>
                <a:cs typeface="Times New Roman" pitchFamily="18" charset="0"/>
              </a:rPr>
              <a:t>)</a:t>
            </a:r>
            <a:r>
              <a:rPr lang="zh-CN" altLang="en-US" b="0" dirty="0" smtClean="0">
                <a:solidFill>
                  <a:srgbClr val="000000"/>
                </a:solidFill>
                <a:latin typeface="Times New Roman" pitchFamily="18" charset="0"/>
                <a:cs typeface="Times New Roman" pitchFamily="18" charset="0"/>
              </a:rPr>
              <a:t>．</a:t>
            </a:r>
          </a:p>
          <a:p>
            <a:pPr algn="just">
              <a:lnSpc>
                <a:spcPts val="3500"/>
              </a:lnSpc>
            </a:pPr>
            <a:r>
              <a:rPr lang="zh-CN" altLang="en-US" b="0" dirty="0" smtClean="0">
                <a:solidFill>
                  <a:srgbClr val="000000"/>
                </a:solidFill>
                <a:latin typeface="Times New Roman" pitchFamily="18" charset="0"/>
                <a:cs typeface="Times New Roman" pitchFamily="18" charset="0"/>
              </a:rPr>
              <a:t>         推广到空间向量，结论会如何呢？</a:t>
            </a:r>
            <a:endParaRPr lang="en-US" altLang="zh-CN" b="0" dirty="0" smtClean="0">
              <a:solidFill>
                <a:srgbClr val="000000"/>
              </a:solidFill>
              <a:latin typeface="Times New Roman" pitchFamily="18" charset="0"/>
              <a:cs typeface="Times New Roman" pitchFamily="18" charset="0"/>
            </a:endParaRPr>
          </a:p>
          <a:p>
            <a:pPr algn="just">
              <a:lnSpc>
                <a:spcPts val="3500"/>
              </a:lnSpc>
            </a:pPr>
            <a:r>
              <a:rPr lang="en-US" altLang="zh-CN" b="0" dirty="0" smtClean="0">
                <a:solidFill>
                  <a:srgbClr val="000000"/>
                </a:solidFill>
                <a:latin typeface="Times New Roman" pitchFamily="18" charset="0"/>
                <a:cs typeface="Times New Roman" pitchFamily="18" charset="0"/>
              </a:rPr>
              <a:t>        </a:t>
            </a:r>
            <a:r>
              <a:rPr lang="en-US" altLang="zh-CN" dirty="0" smtClean="0">
                <a:solidFill>
                  <a:srgbClr val="000000"/>
                </a:solidFill>
                <a:cs typeface="Times New Roman" pitchFamily="18" charset="0"/>
              </a:rPr>
              <a:t>[</a:t>
            </a:r>
            <a:r>
              <a:rPr lang="zh-CN" altLang="en-US" dirty="0" smtClean="0">
                <a:solidFill>
                  <a:srgbClr val="000000"/>
                </a:solidFill>
                <a:cs typeface="Times New Roman" pitchFamily="18" charset="0"/>
              </a:rPr>
              <a:t>导入二</a:t>
            </a:r>
            <a:r>
              <a:rPr lang="en-US" altLang="zh-CN" dirty="0" smtClean="0">
                <a:solidFill>
                  <a:srgbClr val="000000"/>
                </a:solidFill>
                <a:cs typeface="Times New Roman" pitchFamily="18" charset="0"/>
              </a:rPr>
              <a:t>]</a:t>
            </a:r>
            <a:endParaRPr lang="en-US" altLang="zh-CN" b="0" dirty="0" smtClean="0">
              <a:solidFill>
                <a:srgbClr val="000000"/>
              </a:solidFill>
              <a:latin typeface="Times New Roman" pitchFamily="18" charset="0"/>
              <a:cs typeface="Times New Roman" pitchFamily="18" charset="0"/>
            </a:endParaRPr>
          </a:p>
          <a:p>
            <a:pPr algn="just">
              <a:lnSpc>
                <a:spcPts val="3500"/>
              </a:lnSpc>
            </a:pPr>
            <a:r>
              <a:rPr lang="zh-CN" altLang="en-US" b="0" dirty="0" smtClean="0">
                <a:solidFill>
                  <a:srgbClr val="000000"/>
                </a:solidFill>
                <a:latin typeface="Times New Roman" pitchFamily="18" charset="0"/>
                <a:cs typeface="Times New Roman" pitchFamily="18" charset="0"/>
              </a:rPr>
              <a:t>        我们知道，平面内的任意一个向量都可以用两个不共线的向量来表示，对于空间任意一个向量，有没有类似的结论呢？</a:t>
            </a:r>
          </a:p>
          <a:p>
            <a:pPr algn="just">
              <a:lnSpc>
                <a:spcPts val="3500"/>
              </a:lnSpc>
            </a:pPr>
            <a:endParaRPr lang="zh-CN" altLang="en-US" b="0" dirty="0" smtClean="0">
              <a:solidFill>
                <a:srgbClr val="000000"/>
              </a:solidFill>
              <a:latin typeface="Times New Roman" pitchFamily="18" charset="0"/>
              <a:cs typeface="Times New Roman" pitchFamily="18" charset="0"/>
            </a:endParaRPr>
          </a:p>
          <a:p>
            <a:pPr algn="just">
              <a:lnSpc>
                <a:spcPts val="3500"/>
              </a:lnSpc>
            </a:pPr>
            <a:endParaRPr lang="zh-CN" altLang="en-US" dirty="0" smtClean="0"/>
          </a:p>
        </p:txBody>
      </p:sp>
      <p:pic>
        <p:nvPicPr>
          <p:cNvPr id="52229" name="图片 6"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30" name="Text Box 2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.4</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pSp>
        <p:nvGrpSpPr>
          <p:cNvPr id="2" name="Group 30"/>
          <p:cNvGrpSpPr>
            <a:grpSpLocks/>
          </p:cNvGrpSpPr>
          <p:nvPr/>
        </p:nvGrpSpPr>
        <p:grpSpPr bwMode="auto">
          <a:xfrm>
            <a:off x="322263" y="1317625"/>
            <a:ext cx="2305050" cy="527050"/>
            <a:chOff x="203" y="830"/>
            <a:chExt cx="1452" cy="332"/>
          </a:xfrm>
        </p:grpSpPr>
        <p:pic>
          <p:nvPicPr>
            <p:cNvPr id="3086" name="Picture 31"/>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3087" name="Text Box 32"/>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预习探究</a:t>
              </a:r>
            </a:p>
          </p:txBody>
        </p:sp>
      </p:grpSp>
      <p:graphicFrame>
        <p:nvGraphicFramePr>
          <p:cNvPr id="328753" name="Object 49"/>
          <p:cNvGraphicFramePr>
            <a:graphicFrameLocks noChangeAspect="1"/>
          </p:cNvGraphicFramePr>
          <p:nvPr/>
        </p:nvGraphicFramePr>
        <p:xfrm>
          <a:off x="355600" y="1924050"/>
          <a:ext cx="8277225" cy="5349875"/>
        </p:xfrm>
        <a:graphic>
          <a:graphicData uri="http://schemas.openxmlformats.org/presentationml/2006/ole">
            <p:oleObj spid="_x0000_s150530" name="Document" r:id="rId4" imgW="8235789" imgH="5334249" progId="Word.Document.8">
              <p:embed/>
            </p:oleObj>
          </a:graphicData>
        </a:graphic>
      </p:graphicFrame>
      <p:pic>
        <p:nvPicPr>
          <p:cNvPr id="3085" name="图片 14"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aphicFrame>
        <p:nvGraphicFramePr>
          <p:cNvPr id="5" name="Object 109"/>
          <p:cNvGraphicFramePr>
            <a:graphicFrameLocks noChangeAspect="1"/>
          </p:cNvGraphicFramePr>
          <p:nvPr/>
        </p:nvGraphicFramePr>
        <p:xfrm>
          <a:off x="4929190" y="2857496"/>
          <a:ext cx="3967162" cy="665162"/>
        </p:xfrm>
        <a:graphic>
          <a:graphicData uri="http://schemas.openxmlformats.org/presentationml/2006/ole">
            <p:oleObj spid="_x0000_s150531" name="Document" r:id="rId6" imgW="3930951" imgH="658777" progId="Word.Document.8">
              <p:embed/>
            </p:oleObj>
          </a:graphicData>
        </a:graphic>
      </p:graphicFrame>
      <p:graphicFrame>
        <p:nvGraphicFramePr>
          <p:cNvPr id="6" name="Object 109"/>
          <p:cNvGraphicFramePr>
            <a:graphicFrameLocks noChangeAspect="1"/>
          </p:cNvGraphicFramePr>
          <p:nvPr/>
        </p:nvGraphicFramePr>
        <p:xfrm>
          <a:off x="4071934" y="2357430"/>
          <a:ext cx="4014787" cy="665163"/>
        </p:xfrm>
        <a:graphic>
          <a:graphicData uri="http://schemas.openxmlformats.org/presentationml/2006/ole">
            <p:oleObj spid="_x0000_s150532" name="Document" r:id="rId7" imgW="3930951" imgH="658777" progId="Word.Document.8">
              <p:embed/>
            </p:oleObj>
          </a:graphicData>
        </a:graphic>
      </p:graphicFrame>
      <p:graphicFrame>
        <p:nvGraphicFramePr>
          <p:cNvPr id="8" name="Object 17"/>
          <p:cNvGraphicFramePr>
            <a:graphicFrameLocks noChangeAspect="1"/>
          </p:cNvGraphicFramePr>
          <p:nvPr/>
        </p:nvGraphicFramePr>
        <p:xfrm>
          <a:off x="3357554" y="3286124"/>
          <a:ext cx="3822700" cy="630237"/>
        </p:xfrm>
        <a:graphic>
          <a:graphicData uri="http://schemas.openxmlformats.org/presentationml/2006/ole">
            <p:oleObj spid="_x0000_s150534" name="Document" r:id="rId8" imgW="3930951" imgH="658777" progId="Word.Document.8">
              <p:embed/>
            </p:oleObj>
          </a:graphicData>
        </a:graphic>
      </p:graphicFrame>
      <p:graphicFrame>
        <p:nvGraphicFramePr>
          <p:cNvPr id="9" name="Object 18"/>
          <p:cNvGraphicFramePr>
            <a:graphicFrameLocks noChangeAspect="1"/>
          </p:cNvGraphicFramePr>
          <p:nvPr/>
        </p:nvGraphicFramePr>
        <p:xfrm>
          <a:off x="6858016" y="3286124"/>
          <a:ext cx="3824288" cy="630237"/>
        </p:xfrm>
        <a:graphic>
          <a:graphicData uri="http://schemas.openxmlformats.org/presentationml/2006/ole">
            <p:oleObj spid="_x0000_s150535" name="Document" r:id="rId9" imgW="3930951" imgH="658777"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8730"/>
                                        </p:tgtEl>
                                        <p:attrNameLst>
                                          <p:attrName>style.visibility</p:attrName>
                                        </p:attrNameLst>
                                      </p:cBhvr>
                                      <p:to>
                                        <p:strVal val="visible"/>
                                      </p:to>
                                    </p:set>
                                    <p:anim calcmode="lin" valueType="num">
                                      <p:cBhvr additive="base">
                                        <p:cTn id="7" dur="500" fill="hold"/>
                                        <p:tgtEl>
                                          <p:spTgt spid="328730"/>
                                        </p:tgtEl>
                                        <p:attrNameLst>
                                          <p:attrName>ppt_x</p:attrName>
                                        </p:attrNameLst>
                                      </p:cBhvr>
                                      <p:tavLst>
                                        <p:tav tm="0">
                                          <p:val>
                                            <p:strVal val="#ppt_x"/>
                                          </p:val>
                                        </p:tav>
                                        <p:tav tm="100000">
                                          <p:val>
                                            <p:strVal val="#ppt_x"/>
                                          </p:val>
                                        </p:tav>
                                      </p:tavLst>
                                    </p:anim>
                                    <p:anim calcmode="lin" valueType="num">
                                      <p:cBhvr additive="base">
                                        <p:cTn id="8" dur="500" fill="hold"/>
                                        <p:tgtEl>
                                          <p:spTgt spid="3287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8753"/>
                                        </p:tgtEl>
                                        <p:attrNameLst>
                                          <p:attrName>style.visibility</p:attrName>
                                        </p:attrNameLst>
                                      </p:cBhvr>
                                      <p:to>
                                        <p:strVal val="visible"/>
                                      </p:to>
                                    </p:set>
                                    <p:animEffect transition="in" filter="blinds(horizontal)">
                                      <p:cBhvr>
                                        <p:cTn id="17" dur="500"/>
                                        <p:tgtEl>
                                          <p:spTgt spid="32875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30"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9"/>
          <p:cNvGraphicFramePr>
            <a:graphicFrameLocks noChangeAspect="1"/>
          </p:cNvGraphicFramePr>
          <p:nvPr/>
        </p:nvGraphicFramePr>
        <p:xfrm>
          <a:off x="598488" y="1154113"/>
          <a:ext cx="8012112" cy="4887912"/>
        </p:xfrm>
        <a:graphic>
          <a:graphicData uri="http://schemas.openxmlformats.org/presentationml/2006/ole">
            <p:oleObj spid="_x0000_s151554" name="文档" r:id="rId3" imgW="8867526" imgH="5424498" progId="Word.Document.8">
              <p:embed/>
            </p:oleObj>
          </a:graphicData>
        </a:graphic>
      </p:graphicFrame>
      <p:sp>
        <p:nvSpPr>
          <p:cNvPr id="6151" name="Text Box 10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.4</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6147" name="Object 108"/>
          <p:cNvGraphicFramePr>
            <a:graphicFrameLocks noChangeAspect="1"/>
          </p:cNvGraphicFramePr>
          <p:nvPr/>
        </p:nvGraphicFramePr>
        <p:xfrm>
          <a:off x="214313" y="1571625"/>
          <a:ext cx="8075612" cy="6216650"/>
        </p:xfrm>
        <a:graphic>
          <a:graphicData uri="http://schemas.openxmlformats.org/presentationml/2006/ole">
            <p:oleObj spid="_x0000_s151555" name="Document" r:id="rId4" imgW="8080634" imgH="6223111" progId="Word.Document.8">
              <p:embed/>
            </p:oleObj>
          </a:graphicData>
        </a:graphic>
      </p:graphicFrame>
      <p:graphicFrame>
        <p:nvGraphicFramePr>
          <p:cNvPr id="782445" name="Object 109"/>
          <p:cNvGraphicFramePr>
            <a:graphicFrameLocks noChangeAspect="1"/>
          </p:cNvGraphicFramePr>
          <p:nvPr/>
        </p:nvGraphicFramePr>
        <p:xfrm>
          <a:off x="3286116" y="2500306"/>
          <a:ext cx="3870325" cy="641350"/>
        </p:xfrm>
        <a:graphic>
          <a:graphicData uri="http://schemas.openxmlformats.org/presentationml/2006/ole">
            <p:oleObj spid="_x0000_s151556" name="Document" r:id="rId5" imgW="3930951" imgH="658777" progId="Word.Document.8">
              <p:embed/>
            </p:oleObj>
          </a:graphicData>
        </a:graphic>
      </p:graphicFrame>
      <p:graphicFrame>
        <p:nvGraphicFramePr>
          <p:cNvPr id="782446" name="Object 110"/>
          <p:cNvGraphicFramePr>
            <a:graphicFrameLocks noChangeAspect="1"/>
          </p:cNvGraphicFramePr>
          <p:nvPr/>
        </p:nvGraphicFramePr>
        <p:xfrm>
          <a:off x="142844" y="3000372"/>
          <a:ext cx="3824288" cy="630238"/>
        </p:xfrm>
        <a:graphic>
          <a:graphicData uri="http://schemas.openxmlformats.org/presentationml/2006/ole">
            <p:oleObj spid="_x0000_s151557" name="Document" r:id="rId6" imgW="3930951" imgH="658777" progId="Word.Document.8">
              <p:embed/>
            </p:oleObj>
          </a:graphicData>
        </a:graphic>
      </p:graphicFrame>
      <p:pic>
        <p:nvPicPr>
          <p:cNvPr id="6152" name="图片 7" descr="全品文教.jpg"/>
          <p:cNvPicPr>
            <a:picLocks noChangeAspect="1"/>
          </p:cNvPicPr>
          <p:nvPr/>
        </p:nvPicPr>
        <p:blipFill>
          <a:blip r:embed="rId7"/>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109"/>
          <p:cNvGraphicFramePr>
            <a:graphicFrameLocks noChangeAspect="1"/>
          </p:cNvGraphicFramePr>
          <p:nvPr/>
        </p:nvGraphicFramePr>
        <p:xfrm>
          <a:off x="2500298" y="3857628"/>
          <a:ext cx="3870325" cy="641350"/>
        </p:xfrm>
        <a:graphic>
          <a:graphicData uri="http://schemas.openxmlformats.org/presentationml/2006/ole">
            <p:oleObj spid="_x0000_s151558" name="Document" r:id="rId8" imgW="3930951" imgH="658777"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2445"/>
                                        </p:tgtEl>
                                        <p:attrNameLst>
                                          <p:attrName>style.visibility</p:attrName>
                                        </p:attrNameLst>
                                      </p:cBhvr>
                                      <p:to>
                                        <p:strVal val="visible"/>
                                      </p:to>
                                    </p:set>
                                    <p:anim calcmode="lin" valueType="num">
                                      <p:cBhvr additive="base">
                                        <p:cTn id="7" dur="500" fill="hold"/>
                                        <p:tgtEl>
                                          <p:spTgt spid="782445"/>
                                        </p:tgtEl>
                                        <p:attrNameLst>
                                          <p:attrName>ppt_x</p:attrName>
                                        </p:attrNameLst>
                                      </p:cBhvr>
                                      <p:tavLst>
                                        <p:tav tm="0">
                                          <p:val>
                                            <p:strVal val="#ppt_x"/>
                                          </p:val>
                                        </p:tav>
                                        <p:tav tm="100000">
                                          <p:val>
                                            <p:strVal val="#ppt_x"/>
                                          </p:val>
                                        </p:tav>
                                      </p:tavLst>
                                    </p:anim>
                                    <p:anim calcmode="lin" valueType="num">
                                      <p:cBhvr additive="base">
                                        <p:cTn id="8" dur="500" fill="hold"/>
                                        <p:tgtEl>
                                          <p:spTgt spid="7824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82446"/>
                                        </p:tgtEl>
                                        <p:attrNameLst>
                                          <p:attrName>style.visibility</p:attrName>
                                        </p:attrNameLst>
                                      </p:cBhvr>
                                      <p:to>
                                        <p:strVal val="visible"/>
                                      </p:to>
                                    </p:set>
                                    <p:anim calcmode="lin" valueType="num">
                                      <p:cBhvr additive="base">
                                        <p:cTn id="13" dur="500" fill="hold"/>
                                        <p:tgtEl>
                                          <p:spTgt spid="782446"/>
                                        </p:tgtEl>
                                        <p:attrNameLst>
                                          <p:attrName>ppt_x</p:attrName>
                                        </p:attrNameLst>
                                      </p:cBhvr>
                                      <p:tavLst>
                                        <p:tav tm="0">
                                          <p:val>
                                            <p:strVal val="#ppt_x"/>
                                          </p:val>
                                        </p:tav>
                                        <p:tav tm="100000">
                                          <p:val>
                                            <p:strVal val="#ppt_x"/>
                                          </p:val>
                                        </p:tav>
                                      </p:tavLst>
                                    </p:anim>
                                    <p:anim calcmode="lin" valueType="num">
                                      <p:cBhvr additive="base">
                                        <p:cTn id="14" dur="500" fill="hold"/>
                                        <p:tgtEl>
                                          <p:spTgt spid="78244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9"/>
          <p:cNvGraphicFramePr>
            <a:graphicFrameLocks noChangeAspect="1"/>
          </p:cNvGraphicFramePr>
          <p:nvPr/>
        </p:nvGraphicFramePr>
        <p:xfrm>
          <a:off x="598488" y="1154113"/>
          <a:ext cx="8012112" cy="4887912"/>
        </p:xfrm>
        <a:graphic>
          <a:graphicData uri="http://schemas.openxmlformats.org/presentationml/2006/ole">
            <p:oleObj spid="_x0000_s167938" name="文档" r:id="rId3" imgW="8867526" imgH="5424498" progId="Word.Document.8">
              <p:embed/>
            </p:oleObj>
          </a:graphicData>
        </a:graphic>
      </p:graphicFrame>
      <p:sp>
        <p:nvSpPr>
          <p:cNvPr id="6151" name="Text Box 10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.4</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6147" name="Object 108"/>
          <p:cNvGraphicFramePr>
            <a:graphicFrameLocks noChangeAspect="1"/>
          </p:cNvGraphicFramePr>
          <p:nvPr/>
        </p:nvGraphicFramePr>
        <p:xfrm>
          <a:off x="357158" y="1500174"/>
          <a:ext cx="8050212" cy="6199187"/>
        </p:xfrm>
        <a:graphic>
          <a:graphicData uri="http://schemas.openxmlformats.org/presentationml/2006/ole">
            <p:oleObj spid="_x0000_s167939" name="Document" r:id="rId4" imgW="8080634" imgH="6223111" progId="Word.Document.8">
              <p:embed/>
            </p:oleObj>
          </a:graphicData>
        </a:graphic>
      </p:graphicFrame>
      <p:graphicFrame>
        <p:nvGraphicFramePr>
          <p:cNvPr id="782445" name="Object 109"/>
          <p:cNvGraphicFramePr>
            <a:graphicFrameLocks noChangeAspect="1"/>
          </p:cNvGraphicFramePr>
          <p:nvPr/>
        </p:nvGraphicFramePr>
        <p:xfrm>
          <a:off x="6702467" y="2000240"/>
          <a:ext cx="3870325" cy="641350"/>
        </p:xfrm>
        <a:graphic>
          <a:graphicData uri="http://schemas.openxmlformats.org/presentationml/2006/ole">
            <p:oleObj spid="_x0000_s167940" name="Document" r:id="rId5" imgW="3930951" imgH="658777" progId="Word.Document.8">
              <p:embed/>
            </p:oleObj>
          </a:graphicData>
        </a:graphic>
      </p:graphicFrame>
      <p:graphicFrame>
        <p:nvGraphicFramePr>
          <p:cNvPr id="782446" name="Object 110"/>
          <p:cNvGraphicFramePr>
            <a:graphicFrameLocks noChangeAspect="1"/>
          </p:cNvGraphicFramePr>
          <p:nvPr/>
        </p:nvGraphicFramePr>
        <p:xfrm>
          <a:off x="890588" y="3286124"/>
          <a:ext cx="3824288" cy="630238"/>
        </p:xfrm>
        <a:graphic>
          <a:graphicData uri="http://schemas.openxmlformats.org/presentationml/2006/ole">
            <p:oleObj spid="_x0000_s167941" name="Document" r:id="rId6" imgW="3930951" imgH="658777" progId="Word.Document.8">
              <p:embed/>
            </p:oleObj>
          </a:graphicData>
        </a:graphic>
      </p:graphicFrame>
      <p:pic>
        <p:nvPicPr>
          <p:cNvPr id="6152" name="图片 7" descr="全品文教.jpg"/>
          <p:cNvPicPr>
            <a:picLocks noChangeAspect="1"/>
          </p:cNvPicPr>
          <p:nvPr/>
        </p:nvPicPr>
        <p:blipFill>
          <a:blip r:embed="rId7"/>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109"/>
          <p:cNvGraphicFramePr>
            <a:graphicFrameLocks noChangeAspect="1"/>
          </p:cNvGraphicFramePr>
          <p:nvPr/>
        </p:nvGraphicFramePr>
        <p:xfrm>
          <a:off x="1201741" y="3714752"/>
          <a:ext cx="3870325" cy="641350"/>
        </p:xfrm>
        <a:graphic>
          <a:graphicData uri="http://schemas.openxmlformats.org/presentationml/2006/ole">
            <p:oleObj spid="_x0000_s167942" name="Document" r:id="rId8" imgW="3930951" imgH="658777"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2445"/>
                                        </p:tgtEl>
                                        <p:attrNameLst>
                                          <p:attrName>style.visibility</p:attrName>
                                        </p:attrNameLst>
                                      </p:cBhvr>
                                      <p:to>
                                        <p:strVal val="visible"/>
                                      </p:to>
                                    </p:set>
                                    <p:anim calcmode="lin" valueType="num">
                                      <p:cBhvr additive="base">
                                        <p:cTn id="7" dur="500" fill="hold"/>
                                        <p:tgtEl>
                                          <p:spTgt spid="782445"/>
                                        </p:tgtEl>
                                        <p:attrNameLst>
                                          <p:attrName>ppt_x</p:attrName>
                                        </p:attrNameLst>
                                      </p:cBhvr>
                                      <p:tavLst>
                                        <p:tav tm="0">
                                          <p:val>
                                            <p:strVal val="#ppt_x"/>
                                          </p:val>
                                        </p:tav>
                                        <p:tav tm="100000">
                                          <p:val>
                                            <p:strVal val="#ppt_x"/>
                                          </p:val>
                                        </p:tav>
                                      </p:tavLst>
                                    </p:anim>
                                    <p:anim calcmode="lin" valueType="num">
                                      <p:cBhvr additive="base">
                                        <p:cTn id="8" dur="500" fill="hold"/>
                                        <p:tgtEl>
                                          <p:spTgt spid="7824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82446"/>
                                        </p:tgtEl>
                                        <p:attrNameLst>
                                          <p:attrName>style.visibility</p:attrName>
                                        </p:attrNameLst>
                                      </p:cBhvr>
                                      <p:to>
                                        <p:strVal val="visible"/>
                                      </p:to>
                                    </p:set>
                                    <p:anim calcmode="lin" valueType="num">
                                      <p:cBhvr additive="base">
                                        <p:cTn id="13" dur="500" fill="hold"/>
                                        <p:tgtEl>
                                          <p:spTgt spid="782446"/>
                                        </p:tgtEl>
                                        <p:attrNameLst>
                                          <p:attrName>ppt_x</p:attrName>
                                        </p:attrNameLst>
                                      </p:cBhvr>
                                      <p:tavLst>
                                        <p:tav tm="0">
                                          <p:val>
                                            <p:strVal val="#ppt_x"/>
                                          </p:val>
                                        </p:tav>
                                        <p:tav tm="100000">
                                          <p:val>
                                            <p:strVal val="#ppt_x"/>
                                          </p:val>
                                        </p:tav>
                                      </p:tavLst>
                                    </p:anim>
                                    <p:anim calcmode="lin" valueType="num">
                                      <p:cBhvr additive="base">
                                        <p:cTn id="14" dur="500" fill="hold"/>
                                        <p:tgtEl>
                                          <p:spTgt spid="78244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9221"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3.1</a:t>
            </a:r>
            <a:r>
              <a:rPr lang="en-US" altLang="en-US" sz="2600" dirty="0" smtClean="0">
                <a:solidFill>
                  <a:srgbClr val="FFFF00"/>
                </a:solidFill>
                <a:latin typeface="黑体" pitchFamily="2" charset="-122"/>
                <a:ea typeface="黑体" pitchFamily="2" charset="-122"/>
              </a:rPr>
              <a:t>.4</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9218" name="Object 19"/>
          <p:cNvGraphicFramePr>
            <a:graphicFrameLocks noChangeAspect="1"/>
          </p:cNvGraphicFramePr>
          <p:nvPr>
            <p:ph/>
          </p:nvPr>
        </p:nvGraphicFramePr>
        <p:xfrm>
          <a:off x="357158" y="1571612"/>
          <a:ext cx="8126413" cy="4751388"/>
        </p:xfrm>
        <a:graphic>
          <a:graphicData uri="http://schemas.openxmlformats.org/presentationml/2006/ole">
            <p:oleObj spid="_x0000_s152578" name="Document" r:id="rId4" imgW="8118793" imgH="4746715" progId="Word.Document.8">
              <p:embed/>
            </p:oleObj>
          </a:graphicData>
        </a:graphic>
      </p:graphicFrame>
      <p:graphicFrame>
        <p:nvGraphicFramePr>
          <p:cNvPr id="950296" name="Object 24"/>
          <p:cNvGraphicFramePr>
            <a:graphicFrameLocks noChangeAspect="1"/>
          </p:cNvGraphicFramePr>
          <p:nvPr/>
        </p:nvGraphicFramePr>
        <p:xfrm>
          <a:off x="392971" y="2143116"/>
          <a:ext cx="7921625" cy="2981325"/>
        </p:xfrm>
        <a:graphic>
          <a:graphicData uri="http://schemas.openxmlformats.org/presentationml/2006/ole">
            <p:oleObj spid="_x0000_s152579" name="Document" r:id="rId5" imgW="7951759" imgH="2990952" progId="Word.Document.8">
              <p:embed/>
            </p:oleObj>
          </a:graphicData>
        </a:graphic>
      </p:graphicFrame>
      <p:graphicFrame>
        <p:nvGraphicFramePr>
          <p:cNvPr id="152580" name="Object 19"/>
          <p:cNvGraphicFramePr>
            <a:graphicFrameLocks noChangeAspect="1"/>
          </p:cNvGraphicFramePr>
          <p:nvPr/>
        </p:nvGraphicFramePr>
        <p:xfrm>
          <a:off x="428596" y="3429000"/>
          <a:ext cx="8126412" cy="4751388"/>
        </p:xfrm>
        <a:graphic>
          <a:graphicData uri="http://schemas.openxmlformats.org/presentationml/2006/ole">
            <p:oleObj spid="_x0000_s152580" name="Document" r:id="rId6" imgW="8118793" imgH="4746715" progId="Word.Document.8">
              <p:embed/>
            </p:oleObj>
          </a:graphicData>
        </a:graphic>
      </p:graphicFrame>
      <p:graphicFrame>
        <p:nvGraphicFramePr>
          <p:cNvPr id="2" name="Object 24"/>
          <p:cNvGraphicFramePr>
            <a:graphicFrameLocks noChangeAspect="1"/>
          </p:cNvGraphicFramePr>
          <p:nvPr/>
        </p:nvGraphicFramePr>
        <p:xfrm>
          <a:off x="357158" y="4357694"/>
          <a:ext cx="7921625" cy="2981325"/>
        </p:xfrm>
        <a:graphic>
          <a:graphicData uri="http://schemas.openxmlformats.org/presentationml/2006/ole">
            <p:oleObj spid="_x0000_s152581" name="Document" r:id="rId7" imgW="7951759" imgH="2990952"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50296"/>
                                        </p:tgtEl>
                                        <p:attrNameLst>
                                          <p:attrName>style.visibility</p:attrName>
                                        </p:attrNameLst>
                                      </p:cBhvr>
                                      <p:to>
                                        <p:strVal val="visible"/>
                                      </p:to>
                                    </p:set>
                                    <p:animEffect transition="in" filter="blinds(horizontal)">
                                      <p:cBhvr>
                                        <p:cTn id="7" dur="500"/>
                                        <p:tgtEl>
                                          <p:spTgt spid="95029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11065</TotalTime>
  <Words>1830</Words>
  <PresentationFormat>全屏显示(4:3)</PresentationFormat>
  <Paragraphs>487</Paragraphs>
  <Slides>284</Slides>
  <Notes>0</Notes>
  <HiddenSlides>0</HiddenSlides>
  <MMClips>0</MMClips>
  <ScaleCrop>false</ScaleCrop>
  <HeadingPairs>
    <vt:vector size="6" baseType="variant">
      <vt:variant>
        <vt:lpstr>主题</vt:lpstr>
      </vt:variant>
      <vt:variant>
        <vt:i4>2</vt:i4>
      </vt:variant>
      <vt:variant>
        <vt:lpstr>嵌入 OLE 服务器</vt:lpstr>
      </vt:variant>
      <vt:variant>
        <vt:i4>3</vt:i4>
      </vt:variant>
      <vt:variant>
        <vt:lpstr>幻灯片标题</vt:lpstr>
      </vt:variant>
      <vt:variant>
        <vt:i4>284</vt:i4>
      </vt:variant>
    </vt:vector>
  </HeadingPairs>
  <TitlesOfParts>
    <vt:vector size="289" baseType="lpstr">
      <vt:lpstr>Office 主题</vt:lpstr>
      <vt:lpstr>自定义设计方案</vt:lpstr>
      <vt:lpstr>Document</vt:lpstr>
      <vt:lpstr>文档</vt:lpstr>
      <vt:lpstr>Picture</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幻灯片 122</vt:lpstr>
      <vt:lpstr>幻灯片 123</vt:lpstr>
      <vt:lpstr>幻灯片 124</vt:lpstr>
      <vt:lpstr>幻灯片 125</vt:lpstr>
      <vt:lpstr>幻灯片 126</vt:lpstr>
      <vt:lpstr>幻灯片 127</vt:lpstr>
      <vt:lpstr>幻灯片 128</vt:lpstr>
      <vt:lpstr>幻灯片 129</vt:lpstr>
      <vt:lpstr>幻灯片 130</vt:lpstr>
      <vt:lpstr>幻灯片 131</vt:lpstr>
      <vt:lpstr>幻灯片 132</vt:lpstr>
      <vt:lpstr>幻灯片 133</vt:lpstr>
      <vt:lpstr>幻灯片 134</vt:lpstr>
      <vt:lpstr>幻灯片 135</vt:lpstr>
      <vt:lpstr>幻灯片 136</vt:lpstr>
      <vt:lpstr>幻灯片 137</vt:lpstr>
      <vt:lpstr>幻灯片 138</vt:lpstr>
      <vt:lpstr>幻灯片 139</vt:lpstr>
      <vt:lpstr>幻灯片 140</vt:lpstr>
      <vt:lpstr>幻灯片 141</vt:lpstr>
      <vt:lpstr>幻灯片 142</vt:lpstr>
      <vt:lpstr>幻灯片 143</vt:lpstr>
      <vt:lpstr>幻灯片 144</vt:lpstr>
      <vt:lpstr>幻灯片 145</vt:lpstr>
      <vt:lpstr>幻灯片 146</vt:lpstr>
      <vt:lpstr>幻灯片 147</vt:lpstr>
      <vt:lpstr>幻灯片 148</vt:lpstr>
      <vt:lpstr>幻灯片 149</vt:lpstr>
      <vt:lpstr>幻灯片 150</vt:lpstr>
      <vt:lpstr>幻灯片 151</vt:lpstr>
      <vt:lpstr>幻灯片 152</vt:lpstr>
      <vt:lpstr>幻灯片 153</vt:lpstr>
      <vt:lpstr>幻灯片 154</vt:lpstr>
      <vt:lpstr>幻灯片 155</vt:lpstr>
      <vt:lpstr>幻灯片 156</vt:lpstr>
      <vt:lpstr>幻灯片 157</vt:lpstr>
      <vt:lpstr>幻灯片 158</vt:lpstr>
      <vt:lpstr>幻灯片 159</vt:lpstr>
      <vt:lpstr>幻灯片 160</vt:lpstr>
      <vt:lpstr>幻灯片 161</vt:lpstr>
      <vt:lpstr>幻灯片 162</vt:lpstr>
      <vt:lpstr>幻灯片 163</vt:lpstr>
      <vt:lpstr>幻灯片 164</vt:lpstr>
      <vt:lpstr>幻灯片 165</vt:lpstr>
      <vt:lpstr>幻灯片 166</vt:lpstr>
      <vt:lpstr>幻灯片 167</vt:lpstr>
      <vt:lpstr>幻灯片 168</vt:lpstr>
      <vt:lpstr>幻灯片 169</vt:lpstr>
      <vt:lpstr>幻灯片 170</vt:lpstr>
      <vt:lpstr>幻灯片 171</vt:lpstr>
      <vt:lpstr>幻灯片 172</vt:lpstr>
      <vt:lpstr>幻灯片 173</vt:lpstr>
      <vt:lpstr>幻灯片 174</vt:lpstr>
      <vt:lpstr>幻灯片 175</vt:lpstr>
      <vt:lpstr>幻灯片 176</vt:lpstr>
      <vt:lpstr>幻灯片 177</vt:lpstr>
      <vt:lpstr>幻灯片 178</vt:lpstr>
      <vt:lpstr>幻灯片 179</vt:lpstr>
      <vt:lpstr>幻灯片 180</vt:lpstr>
      <vt:lpstr>幻灯片 181</vt:lpstr>
      <vt:lpstr>幻灯片 182</vt:lpstr>
      <vt:lpstr>幻灯片 183</vt:lpstr>
      <vt:lpstr>幻灯片 184</vt:lpstr>
      <vt:lpstr>幻灯片 185</vt:lpstr>
      <vt:lpstr>幻灯片 186</vt:lpstr>
      <vt:lpstr>幻灯片 187</vt:lpstr>
      <vt:lpstr>幻灯片 188</vt:lpstr>
      <vt:lpstr>幻灯片 189</vt:lpstr>
      <vt:lpstr>幻灯片 190</vt:lpstr>
      <vt:lpstr>幻灯片 191</vt:lpstr>
      <vt:lpstr>幻灯片 192</vt:lpstr>
      <vt:lpstr>幻灯片 193</vt:lpstr>
      <vt:lpstr>幻灯片 194</vt:lpstr>
      <vt:lpstr>幻灯片 195</vt:lpstr>
      <vt:lpstr>幻灯片 196</vt:lpstr>
      <vt:lpstr>幻灯片 197</vt:lpstr>
      <vt:lpstr>幻灯片 198</vt:lpstr>
      <vt:lpstr>幻灯片 199</vt:lpstr>
      <vt:lpstr>幻灯片 200</vt:lpstr>
      <vt:lpstr>幻灯片 201</vt:lpstr>
      <vt:lpstr>幻灯片 202</vt:lpstr>
      <vt:lpstr>幻灯片 203</vt:lpstr>
      <vt:lpstr>幻灯片 204</vt:lpstr>
      <vt:lpstr>幻灯片 205</vt:lpstr>
      <vt:lpstr>幻灯片 206</vt:lpstr>
      <vt:lpstr>幻灯片 207</vt:lpstr>
      <vt:lpstr>幻灯片 208</vt:lpstr>
      <vt:lpstr>幻灯片 209</vt:lpstr>
      <vt:lpstr>幻灯片 210</vt:lpstr>
      <vt:lpstr>幻灯片 211</vt:lpstr>
      <vt:lpstr>幻灯片 212</vt:lpstr>
      <vt:lpstr>幻灯片 213</vt:lpstr>
      <vt:lpstr>幻灯片 214</vt:lpstr>
      <vt:lpstr>幻灯片 215</vt:lpstr>
      <vt:lpstr>幻灯片 216</vt:lpstr>
      <vt:lpstr>幻灯片 217</vt:lpstr>
      <vt:lpstr>幻灯片 218</vt:lpstr>
      <vt:lpstr>幻灯片 219</vt:lpstr>
      <vt:lpstr>幻灯片 220</vt:lpstr>
      <vt:lpstr>幻灯片 221</vt:lpstr>
      <vt:lpstr>幻灯片 222</vt:lpstr>
      <vt:lpstr>幻灯片 223</vt:lpstr>
      <vt:lpstr>幻灯片 224</vt:lpstr>
      <vt:lpstr>幻灯片 225</vt:lpstr>
      <vt:lpstr>幻灯片 226</vt:lpstr>
      <vt:lpstr>幻灯片 227</vt:lpstr>
      <vt:lpstr>幻灯片 228</vt:lpstr>
      <vt:lpstr>幻灯片 229</vt:lpstr>
      <vt:lpstr>幻灯片 230</vt:lpstr>
      <vt:lpstr>幻灯片 231</vt:lpstr>
      <vt:lpstr>幻灯片 232</vt:lpstr>
      <vt:lpstr>幻灯片 233</vt:lpstr>
      <vt:lpstr>幻灯片 234</vt:lpstr>
      <vt:lpstr>幻灯片 235</vt:lpstr>
      <vt:lpstr>幻灯片 236</vt:lpstr>
      <vt:lpstr>幻灯片 237</vt:lpstr>
      <vt:lpstr>幻灯片 238</vt:lpstr>
      <vt:lpstr>幻灯片 239</vt:lpstr>
      <vt:lpstr>幻灯片 240</vt:lpstr>
      <vt:lpstr>幻灯片 241</vt:lpstr>
      <vt:lpstr>幻灯片 242</vt:lpstr>
      <vt:lpstr>幻灯片 243</vt:lpstr>
      <vt:lpstr>幻灯片 244</vt:lpstr>
      <vt:lpstr>幻灯片 245</vt:lpstr>
      <vt:lpstr>幻灯片 246</vt:lpstr>
      <vt:lpstr>幻灯片 247</vt:lpstr>
      <vt:lpstr>幻灯片 248</vt:lpstr>
      <vt:lpstr>幻灯片 249</vt:lpstr>
      <vt:lpstr>幻灯片 250</vt:lpstr>
      <vt:lpstr>幻灯片 251</vt:lpstr>
      <vt:lpstr>幻灯片 252</vt:lpstr>
      <vt:lpstr>幻灯片 253</vt:lpstr>
      <vt:lpstr>幻灯片 254</vt:lpstr>
      <vt:lpstr>幻灯片 255</vt:lpstr>
      <vt:lpstr>幻灯片 256</vt:lpstr>
      <vt:lpstr>幻灯片 257</vt:lpstr>
      <vt:lpstr>幻灯片 258</vt:lpstr>
      <vt:lpstr>幻灯片 259</vt:lpstr>
      <vt:lpstr>幻灯片 260</vt:lpstr>
      <vt:lpstr>幻灯片 261</vt:lpstr>
      <vt:lpstr>幻灯片 262</vt:lpstr>
      <vt:lpstr>幻灯片 263</vt:lpstr>
      <vt:lpstr>幻灯片 264</vt:lpstr>
      <vt:lpstr>幻灯片 265</vt:lpstr>
      <vt:lpstr>幻灯片 266</vt:lpstr>
      <vt:lpstr>幻灯片 267</vt:lpstr>
      <vt:lpstr>幻灯片 268</vt:lpstr>
      <vt:lpstr>幻灯片 269</vt:lpstr>
      <vt:lpstr>幻灯片 270</vt:lpstr>
      <vt:lpstr>幻灯片 271</vt:lpstr>
      <vt:lpstr>幻灯片 272</vt:lpstr>
      <vt:lpstr>幻灯片 273</vt:lpstr>
      <vt:lpstr>幻灯片 274</vt:lpstr>
      <vt:lpstr>幻灯片 275</vt:lpstr>
      <vt:lpstr>幻灯片 276</vt:lpstr>
      <vt:lpstr>幻灯片 277</vt:lpstr>
      <vt:lpstr>幻灯片 278</vt:lpstr>
      <vt:lpstr>幻灯片 279</vt:lpstr>
      <vt:lpstr>幻灯片 280</vt:lpstr>
      <vt:lpstr>幻灯片 281</vt:lpstr>
      <vt:lpstr>幻灯片 282</vt:lpstr>
      <vt:lpstr>幻灯片 283</vt:lpstr>
      <vt:lpstr>幻灯片 284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yanglei</dc:creator>
  <cp:lastModifiedBy>user</cp:lastModifiedBy>
  <cp:revision>1764</cp:revision>
  <dcterms:modified xsi:type="dcterms:W3CDTF">2016-05-26T09:17:31Z</dcterms:modified>
</cp:coreProperties>
</file>